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7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0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1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12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333" r:id="rId2"/>
    <p:sldId id="313" r:id="rId3"/>
    <p:sldId id="309" r:id="rId4"/>
    <p:sldId id="343" r:id="rId5"/>
    <p:sldId id="344" r:id="rId6"/>
    <p:sldId id="345" r:id="rId7"/>
    <p:sldId id="346" r:id="rId8"/>
    <p:sldId id="353" r:id="rId9"/>
    <p:sldId id="2147473667" r:id="rId10"/>
    <p:sldId id="375" r:id="rId11"/>
    <p:sldId id="376" r:id="rId12"/>
    <p:sldId id="377" r:id="rId13"/>
    <p:sldId id="378" r:id="rId14"/>
    <p:sldId id="354" r:id="rId15"/>
    <p:sldId id="355" r:id="rId16"/>
    <p:sldId id="2147473677" r:id="rId17"/>
    <p:sldId id="269" r:id="rId18"/>
    <p:sldId id="267" r:id="rId19"/>
    <p:sldId id="275" r:id="rId20"/>
    <p:sldId id="2147473678" r:id="rId21"/>
    <p:sldId id="272" r:id="rId22"/>
    <p:sldId id="273" r:id="rId23"/>
    <p:sldId id="268" r:id="rId24"/>
    <p:sldId id="374" r:id="rId25"/>
    <p:sldId id="274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CAE644B-F530-4348-94F7-18D6FBE20DAD}" v="7" dt="2026-09-08T12:51:40.29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548" autoAdjust="0"/>
    <p:restoredTop sz="93447" autoAdjust="0"/>
  </p:normalViewPr>
  <p:slideViewPr>
    <p:cSldViewPr snapToGrid="0">
      <p:cViewPr varScale="1">
        <p:scale>
          <a:sx n="103" d="100"/>
          <a:sy n="103" d="100"/>
        </p:scale>
        <p:origin x="708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iagrams/_rels/data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_rels/drawing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D06350-4A72-4814-94AC-D6CA852967C6}" type="doc">
      <dgm:prSet loTypeId="urn:microsoft.com/office/officeart/2024/layout/NumberedLinearArrowProcess#1" loCatId="process" qsTypeId="urn:microsoft.com/office/officeart/2005/8/quickstyle/simple5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3EB84148-EB2D-49B8-9C74-9D0EB29AA92B}">
      <dgm:prSet phldrT="[Text]" phldr="0"/>
      <dgm:spPr/>
      <dgm:t>
        <a:bodyPr/>
        <a:lstStyle/>
        <a:p>
          <a:r>
            <a:rPr lang="en-GB" dirty="0"/>
            <a:t>Submit an application and evidence of competence</a:t>
          </a:r>
        </a:p>
      </dgm:t>
    </dgm:pt>
    <dgm:pt modelId="{6892D486-DF4B-41DA-B8E2-18662811441D}" type="parTrans" cxnId="{0B6676CA-685C-4AEA-B182-9DF5F13343EE}">
      <dgm:prSet/>
      <dgm:spPr/>
      <dgm:t>
        <a:bodyPr/>
        <a:lstStyle/>
        <a:p>
          <a:endParaRPr lang="en-GB"/>
        </a:p>
      </dgm:t>
    </dgm:pt>
    <dgm:pt modelId="{628168AC-FD7D-44C1-97E5-478601BB50A7}" type="sibTrans" cxnId="{0B6676CA-685C-4AEA-B182-9DF5F13343EE}">
      <dgm:prSet phldrT="2" phldr="0"/>
      <dgm:spPr/>
      <dgm:t>
        <a:bodyPr/>
        <a:lstStyle/>
        <a:p>
          <a:r>
            <a:rPr lang="en-GB"/>
            <a:t>2</a:t>
          </a:r>
        </a:p>
      </dgm:t>
    </dgm:pt>
    <dgm:pt modelId="{B09F6772-8D33-47E6-821E-C484B55E5A46}">
      <dgm:prSet phldrT="[Text]" phldr="0"/>
      <dgm:spPr/>
      <dgm:t>
        <a:bodyPr/>
        <a:lstStyle/>
        <a:p>
          <a:r>
            <a:rPr lang="en-GB" dirty="0"/>
            <a:t>The professional body assesses your application</a:t>
          </a:r>
        </a:p>
      </dgm:t>
    </dgm:pt>
    <dgm:pt modelId="{9A96EA18-44C2-4427-83EB-99DE8D6E9411}" type="parTrans" cxnId="{63F7FC2F-83BE-4BC0-BABB-41FC75B0637C}">
      <dgm:prSet/>
      <dgm:spPr/>
      <dgm:t>
        <a:bodyPr/>
        <a:lstStyle/>
        <a:p>
          <a:endParaRPr lang="en-GB"/>
        </a:p>
      </dgm:t>
    </dgm:pt>
    <dgm:pt modelId="{28BFE7DA-7656-4F2D-8106-1C660CC79B43}" type="sibTrans" cxnId="{63F7FC2F-83BE-4BC0-BABB-41FC75B0637C}">
      <dgm:prSet phldrT="3" phldr="0"/>
      <dgm:spPr/>
      <dgm:t>
        <a:bodyPr/>
        <a:lstStyle/>
        <a:p>
          <a:r>
            <a:rPr lang="en-GB"/>
            <a:t>3</a:t>
          </a:r>
        </a:p>
      </dgm:t>
    </dgm:pt>
    <dgm:pt modelId="{7634951C-7DE4-48B4-AFE0-F49702469DDF}">
      <dgm:prSet phldrT="[Text]" phldr="0"/>
      <dgm:spPr/>
      <dgm:t>
        <a:bodyPr/>
        <a:lstStyle/>
        <a:p>
          <a:r>
            <a:rPr lang="en-GB" dirty="0"/>
            <a:t>Join a professional body such as AphA</a:t>
          </a:r>
        </a:p>
      </dgm:t>
    </dgm:pt>
    <dgm:pt modelId="{3B9A0BB9-B256-48EA-AE5C-55CE7D7F5805}" type="sibTrans" cxnId="{1A410A9E-5317-4145-918A-B64BF6892741}">
      <dgm:prSet phldrT="1" phldr="0"/>
      <dgm:spPr/>
      <dgm:t>
        <a:bodyPr/>
        <a:lstStyle/>
        <a:p>
          <a:r>
            <a:rPr lang="en-GB"/>
            <a:t>1</a:t>
          </a:r>
        </a:p>
      </dgm:t>
    </dgm:pt>
    <dgm:pt modelId="{A6F04F58-C804-470A-BB93-3354172F698E}" type="parTrans" cxnId="{1A410A9E-5317-4145-918A-B64BF6892741}">
      <dgm:prSet/>
      <dgm:spPr/>
      <dgm:t>
        <a:bodyPr/>
        <a:lstStyle/>
        <a:p>
          <a:endParaRPr lang="en-GB"/>
        </a:p>
      </dgm:t>
    </dgm:pt>
    <dgm:pt modelId="{421AC437-1319-44BC-A45A-9CDEF7EB5346}">
      <dgm:prSet phldrT="[Text]" phldr="0"/>
      <dgm:spPr/>
      <dgm:t>
        <a:bodyPr/>
        <a:lstStyle/>
        <a:p>
          <a:r>
            <a:rPr lang="en-GB" dirty="0"/>
            <a:t>If successful you become professionally registered with FEDIP</a:t>
          </a:r>
        </a:p>
      </dgm:t>
    </dgm:pt>
    <dgm:pt modelId="{8F1F558D-2539-4C37-9899-1548B5E3F84B}" type="parTrans" cxnId="{6CF8DDF6-C124-403C-9DAF-98EB75AC51DA}">
      <dgm:prSet/>
      <dgm:spPr/>
      <dgm:t>
        <a:bodyPr/>
        <a:lstStyle/>
        <a:p>
          <a:endParaRPr lang="en-GB"/>
        </a:p>
      </dgm:t>
    </dgm:pt>
    <dgm:pt modelId="{E720662A-582C-44E1-8301-3F83141A2B6C}" type="sibTrans" cxnId="{6CF8DDF6-C124-403C-9DAF-98EB75AC51DA}">
      <dgm:prSet phldrT="4" phldr="0"/>
      <dgm:spPr/>
      <dgm:t>
        <a:bodyPr/>
        <a:lstStyle/>
        <a:p>
          <a:r>
            <a:rPr lang="en-GB"/>
            <a:t>4</a:t>
          </a:r>
        </a:p>
      </dgm:t>
    </dgm:pt>
    <dgm:pt modelId="{2511A4AD-6950-45C9-85AB-01545D4D48B0}" type="pres">
      <dgm:prSet presAssocID="{E1D06350-4A72-4814-94AC-D6CA852967C6}" presName="linearFlow" presStyleCnt="0">
        <dgm:presLayoutVars>
          <dgm:dir/>
          <dgm:animLvl val="lvl"/>
          <dgm:resizeHandles val="exact"/>
        </dgm:presLayoutVars>
      </dgm:prSet>
      <dgm:spPr/>
    </dgm:pt>
    <dgm:pt modelId="{BF5C70AB-C881-4C23-8025-E7C8C4A25AEF}" type="pres">
      <dgm:prSet presAssocID="{7634951C-7DE4-48B4-AFE0-F49702469DDF}" presName="compositeNode" presStyleCnt="0"/>
      <dgm:spPr/>
    </dgm:pt>
    <dgm:pt modelId="{1243A5E9-34EA-42FE-95F9-25A3E07A11FA}" type="pres">
      <dgm:prSet presAssocID="{7634951C-7DE4-48B4-AFE0-F49702469DDF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449A1858-5000-4D1E-9E82-2DAE0ED3C1FE}" type="pres">
      <dgm:prSet presAssocID="{7634951C-7DE4-48B4-AFE0-F49702469DDF}" presName="parSh" presStyleCnt="0"/>
      <dgm:spPr/>
    </dgm:pt>
    <dgm:pt modelId="{ECE2F948-C58F-4125-9A5E-827D5864F8D9}" type="pres">
      <dgm:prSet presAssocID="{7634951C-7DE4-48B4-AFE0-F49702469DDF}" presName="lineNode" presStyleLbl="alignNode1" presStyleIdx="0" presStyleCnt="12"/>
      <dgm:spPr/>
    </dgm:pt>
    <dgm:pt modelId="{441EA5FF-80B0-4481-B7A9-1B38C94C1C66}" type="pres">
      <dgm:prSet presAssocID="{7634951C-7DE4-48B4-AFE0-F49702469DDF}" presName="lineArrowNode" presStyleLbl="alignNode1" presStyleIdx="1" presStyleCnt="12"/>
      <dgm:spPr/>
    </dgm:pt>
    <dgm:pt modelId="{6B69C20E-94D5-4DA9-8FFD-562DA5F314FF}" type="pres">
      <dgm:prSet presAssocID="{3B9A0BB9-B256-48EA-AE5C-55CE7D7F5805}" presName="sibTransNodeCircle" presStyleLbl="alignNode1" presStyleIdx="2" presStyleCnt="12">
        <dgm:presLayoutVars>
          <dgm:chMax val="0"/>
          <dgm:bulletEnabled/>
        </dgm:presLayoutVars>
      </dgm:prSet>
      <dgm:spPr/>
    </dgm:pt>
    <dgm:pt modelId="{5553D778-F6CB-4C48-A689-DDD592A64ED9}" type="pres">
      <dgm:prSet presAssocID="{3B9A0BB9-B256-48EA-AE5C-55CE7D7F5805}" presName="spacerBetweenCircleAndCallout" presStyleCnt="0">
        <dgm:presLayoutVars/>
      </dgm:prSet>
      <dgm:spPr/>
    </dgm:pt>
    <dgm:pt modelId="{B12FFADE-F8C7-4D09-BA57-1D72017BECA0}" type="pres">
      <dgm:prSet presAssocID="{3B9A0BB9-B256-48EA-AE5C-55CE7D7F5805}" presName="verticalConnector" presStyleLbl="alignAccFollowNode1" presStyleIdx="0" presStyleCnt="4"/>
      <dgm:spPr/>
    </dgm:pt>
    <dgm:pt modelId="{5E435D50-0FEC-4ADB-A927-768139E11E0F}" type="pres">
      <dgm:prSet presAssocID="{7634951C-7DE4-48B4-AFE0-F49702469DDF}" presName="nodeText" presStyleLbl="fgAcc1" presStyleIdx="0" presStyleCnt="4">
        <dgm:presLayoutVars>
          <dgm:bulletEnabled val="1"/>
        </dgm:presLayoutVars>
      </dgm:prSet>
      <dgm:spPr/>
    </dgm:pt>
    <dgm:pt modelId="{6CC96E0F-823A-4F51-89D0-EFA5E94EA670}" type="pres">
      <dgm:prSet presAssocID="{3B9A0BB9-B256-48EA-AE5C-55CE7D7F5805}" presName="sibTransComposite" presStyleCnt="0"/>
      <dgm:spPr/>
    </dgm:pt>
    <dgm:pt modelId="{395A44BA-0ED1-48C9-B072-1388C9B82912}" type="pres">
      <dgm:prSet presAssocID="{3EB84148-EB2D-49B8-9C74-9D0EB29AA92B}" presName="compositeNode" presStyleCnt="0"/>
      <dgm:spPr/>
    </dgm:pt>
    <dgm:pt modelId="{7560C4A9-8708-4B4A-9531-3095D826BA25}" type="pres">
      <dgm:prSet presAssocID="{3EB84148-EB2D-49B8-9C74-9D0EB29AA92B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A2844D60-A304-4C92-9B92-4942F4E86F4C}" type="pres">
      <dgm:prSet presAssocID="{3EB84148-EB2D-49B8-9C74-9D0EB29AA92B}" presName="parSh" presStyleCnt="0"/>
      <dgm:spPr/>
    </dgm:pt>
    <dgm:pt modelId="{1AFB8D22-6EDB-4D61-B093-4025A202971D}" type="pres">
      <dgm:prSet presAssocID="{3EB84148-EB2D-49B8-9C74-9D0EB29AA92B}" presName="lineNode" presStyleLbl="alignNode1" presStyleIdx="3" presStyleCnt="12"/>
      <dgm:spPr/>
    </dgm:pt>
    <dgm:pt modelId="{8472A737-1F74-42CC-BA7A-9707F0C2D741}" type="pres">
      <dgm:prSet presAssocID="{3EB84148-EB2D-49B8-9C74-9D0EB29AA92B}" presName="lineArrowNode" presStyleLbl="alignNode1" presStyleIdx="4" presStyleCnt="12"/>
      <dgm:spPr/>
    </dgm:pt>
    <dgm:pt modelId="{B6B767E1-9406-497B-A45F-CFB355CB0D88}" type="pres">
      <dgm:prSet presAssocID="{628168AC-FD7D-44C1-97E5-478601BB50A7}" presName="sibTransNodeCircle" presStyleLbl="alignNode1" presStyleIdx="5" presStyleCnt="12">
        <dgm:presLayoutVars>
          <dgm:chMax val="0"/>
          <dgm:bulletEnabled/>
        </dgm:presLayoutVars>
      </dgm:prSet>
      <dgm:spPr/>
    </dgm:pt>
    <dgm:pt modelId="{865F27BE-4F80-4343-B42D-C19C7CCBB174}" type="pres">
      <dgm:prSet presAssocID="{628168AC-FD7D-44C1-97E5-478601BB50A7}" presName="spacerBetweenCircleAndCallout" presStyleCnt="0">
        <dgm:presLayoutVars/>
      </dgm:prSet>
      <dgm:spPr/>
    </dgm:pt>
    <dgm:pt modelId="{60F1E328-89E6-44C8-AA08-5A5B0AFCB734}" type="pres">
      <dgm:prSet presAssocID="{628168AC-FD7D-44C1-97E5-478601BB50A7}" presName="verticalConnector" presStyleLbl="alignAccFollowNode1" presStyleIdx="1" presStyleCnt="4"/>
      <dgm:spPr/>
    </dgm:pt>
    <dgm:pt modelId="{872FF6DE-5129-4B66-AFAF-F90CC5A75548}" type="pres">
      <dgm:prSet presAssocID="{3EB84148-EB2D-49B8-9C74-9D0EB29AA92B}" presName="nodeText" presStyleLbl="fgAcc1" presStyleIdx="1" presStyleCnt="4">
        <dgm:presLayoutVars>
          <dgm:bulletEnabled val="1"/>
        </dgm:presLayoutVars>
      </dgm:prSet>
      <dgm:spPr/>
    </dgm:pt>
    <dgm:pt modelId="{EBA46F50-998B-4CAF-807C-96C2DE3C3869}" type="pres">
      <dgm:prSet presAssocID="{628168AC-FD7D-44C1-97E5-478601BB50A7}" presName="sibTransComposite" presStyleCnt="0"/>
      <dgm:spPr/>
    </dgm:pt>
    <dgm:pt modelId="{B7D31991-AACE-4F22-B410-CC97C03D92F2}" type="pres">
      <dgm:prSet presAssocID="{B09F6772-8D33-47E6-821E-C484B55E5A46}" presName="compositeNode" presStyleCnt="0"/>
      <dgm:spPr/>
    </dgm:pt>
    <dgm:pt modelId="{D28FCC9B-1BF5-45AC-A6FA-9D50149F4FD1}" type="pres">
      <dgm:prSet presAssocID="{B09F6772-8D33-47E6-821E-C484B55E5A4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8DC373F1-606C-4158-A7A5-F301FEFBE19C}" type="pres">
      <dgm:prSet presAssocID="{B09F6772-8D33-47E6-821E-C484B55E5A46}" presName="parSh" presStyleCnt="0"/>
      <dgm:spPr/>
    </dgm:pt>
    <dgm:pt modelId="{408081AD-89B3-498A-9ED9-C394112F00D0}" type="pres">
      <dgm:prSet presAssocID="{B09F6772-8D33-47E6-821E-C484B55E5A46}" presName="lineNode" presStyleLbl="alignNode1" presStyleIdx="6" presStyleCnt="12"/>
      <dgm:spPr/>
    </dgm:pt>
    <dgm:pt modelId="{27D66F33-B773-4BA6-8596-55EA12B00330}" type="pres">
      <dgm:prSet presAssocID="{B09F6772-8D33-47E6-821E-C484B55E5A46}" presName="lineArrowNode" presStyleLbl="alignNode1" presStyleIdx="7" presStyleCnt="12"/>
      <dgm:spPr/>
    </dgm:pt>
    <dgm:pt modelId="{04ECB54B-7719-4051-B459-83619292BB0E}" type="pres">
      <dgm:prSet presAssocID="{28BFE7DA-7656-4F2D-8106-1C660CC79B43}" presName="sibTransNodeCircle" presStyleLbl="alignNode1" presStyleIdx="8" presStyleCnt="12">
        <dgm:presLayoutVars>
          <dgm:chMax val="0"/>
          <dgm:bulletEnabled/>
        </dgm:presLayoutVars>
      </dgm:prSet>
      <dgm:spPr/>
    </dgm:pt>
    <dgm:pt modelId="{352809D8-F660-41BA-A512-144EFAA24B4F}" type="pres">
      <dgm:prSet presAssocID="{28BFE7DA-7656-4F2D-8106-1C660CC79B43}" presName="spacerBetweenCircleAndCallout" presStyleCnt="0">
        <dgm:presLayoutVars/>
      </dgm:prSet>
      <dgm:spPr/>
    </dgm:pt>
    <dgm:pt modelId="{D93C7C1D-1419-425F-985A-5BF678377C94}" type="pres">
      <dgm:prSet presAssocID="{28BFE7DA-7656-4F2D-8106-1C660CC79B43}" presName="verticalConnector" presStyleLbl="alignAccFollowNode1" presStyleIdx="2" presStyleCnt="4"/>
      <dgm:spPr/>
    </dgm:pt>
    <dgm:pt modelId="{F8DCE2CB-6F2D-4235-897D-7974333F4FB7}" type="pres">
      <dgm:prSet presAssocID="{B09F6772-8D33-47E6-821E-C484B55E5A46}" presName="nodeText" presStyleLbl="fgAcc1" presStyleIdx="2" presStyleCnt="4">
        <dgm:presLayoutVars>
          <dgm:bulletEnabled val="1"/>
        </dgm:presLayoutVars>
      </dgm:prSet>
      <dgm:spPr/>
    </dgm:pt>
    <dgm:pt modelId="{091C10BB-04CD-4B86-A406-369AD722D3E5}" type="pres">
      <dgm:prSet presAssocID="{28BFE7DA-7656-4F2D-8106-1C660CC79B43}" presName="sibTransComposite" presStyleCnt="0"/>
      <dgm:spPr/>
    </dgm:pt>
    <dgm:pt modelId="{F2B9CA49-C4C4-40E4-AC64-FC8E15C2E5B2}" type="pres">
      <dgm:prSet presAssocID="{421AC437-1319-44BC-A45A-9CDEF7EB5346}" presName="compositeNode" presStyleCnt="0"/>
      <dgm:spPr/>
    </dgm:pt>
    <dgm:pt modelId="{4BFE16A8-06A3-467B-AFCF-E18A0BE09C23}" type="pres">
      <dgm:prSet presAssocID="{421AC437-1319-44BC-A45A-9CDEF7EB534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2E12BEDA-CC6A-417D-B8E4-373A2DE76929}" type="pres">
      <dgm:prSet presAssocID="{421AC437-1319-44BC-A45A-9CDEF7EB5346}" presName="parSh" presStyleCnt="0"/>
      <dgm:spPr/>
    </dgm:pt>
    <dgm:pt modelId="{E590129C-F21B-4085-9790-341BFE460002}" type="pres">
      <dgm:prSet presAssocID="{421AC437-1319-44BC-A45A-9CDEF7EB5346}" presName="lineNode" presStyleLbl="alignNode1" presStyleIdx="9" presStyleCnt="12"/>
      <dgm:spPr/>
    </dgm:pt>
    <dgm:pt modelId="{4B2F9635-AE54-45F5-B4C0-3F92CE25F10E}" type="pres">
      <dgm:prSet presAssocID="{421AC437-1319-44BC-A45A-9CDEF7EB5346}" presName="lineArrowNode" presStyleLbl="alignNode1" presStyleIdx="10" presStyleCnt="12"/>
      <dgm:spPr/>
    </dgm:pt>
    <dgm:pt modelId="{1AE10218-B144-4B63-BB46-018EB5B58C05}" type="pres">
      <dgm:prSet presAssocID="{E720662A-582C-44E1-8301-3F83141A2B6C}" presName="sibTransNodeCircle" presStyleLbl="alignNode1" presStyleIdx="11" presStyleCnt="12">
        <dgm:presLayoutVars>
          <dgm:chMax val="0"/>
          <dgm:bulletEnabled/>
        </dgm:presLayoutVars>
      </dgm:prSet>
      <dgm:spPr/>
    </dgm:pt>
    <dgm:pt modelId="{D0C20A47-5650-4C9A-AEFD-D652AE60D576}" type="pres">
      <dgm:prSet presAssocID="{E720662A-582C-44E1-8301-3F83141A2B6C}" presName="spacerBetweenCircleAndCallout" presStyleCnt="0">
        <dgm:presLayoutVars/>
      </dgm:prSet>
      <dgm:spPr/>
    </dgm:pt>
    <dgm:pt modelId="{50F067BB-075D-49CF-AAAA-3EAFB19F9C4F}" type="pres">
      <dgm:prSet presAssocID="{E720662A-582C-44E1-8301-3F83141A2B6C}" presName="verticalConnector" presStyleLbl="alignAccFollowNode1" presStyleIdx="3" presStyleCnt="4"/>
      <dgm:spPr/>
    </dgm:pt>
    <dgm:pt modelId="{B647ACE1-EB95-4AF9-A434-38B0A19EC2AA}" type="pres">
      <dgm:prSet presAssocID="{421AC437-1319-44BC-A45A-9CDEF7EB5346}" presName="nodeText" presStyleLbl="fgAcc1" presStyleIdx="3" presStyleCnt="4">
        <dgm:presLayoutVars>
          <dgm:bulletEnabled val="1"/>
        </dgm:presLayoutVars>
      </dgm:prSet>
      <dgm:spPr/>
    </dgm:pt>
  </dgm:ptLst>
  <dgm:cxnLst>
    <dgm:cxn modelId="{DE562404-8575-4C34-A090-38D33C411660}" type="presOf" srcId="{421AC437-1319-44BC-A45A-9CDEF7EB5346}" destId="{B647ACE1-EB95-4AF9-A434-38B0A19EC2AA}" srcOrd="1" destOrd="0" presId="urn:microsoft.com/office/officeart/2024/layout/NumberedLinearArrowProcess#1"/>
    <dgm:cxn modelId="{4AE7D008-A07D-43C5-9DE5-A3816348CBC3}" type="presOf" srcId="{7634951C-7DE4-48B4-AFE0-F49702469DDF}" destId="{5E435D50-0FEC-4ADB-A927-768139E11E0F}" srcOrd="1" destOrd="0" presId="urn:microsoft.com/office/officeart/2024/layout/NumberedLinearArrowProcess#1"/>
    <dgm:cxn modelId="{2EFC0E2C-B9D7-405B-B527-E069E7E19B0D}" type="presOf" srcId="{3B9A0BB9-B256-48EA-AE5C-55CE7D7F5805}" destId="{6B69C20E-94D5-4DA9-8FFD-562DA5F314FF}" srcOrd="0" destOrd="0" presId="urn:microsoft.com/office/officeart/2024/layout/NumberedLinearArrowProcess#1"/>
    <dgm:cxn modelId="{63F7FC2F-83BE-4BC0-BABB-41FC75B0637C}" srcId="{E1D06350-4A72-4814-94AC-D6CA852967C6}" destId="{B09F6772-8D33-47E6-821E-C484B55E5A46}" srcOrd="2" destOrd="0" parTransId="{9A96EA18-44C2-4427-83EB-99DE8D6E9411}" sibTransId="{28BFE7DA-7656-4F2D-8106-1C660CC79B43}"/>
    <dgm:cxn modelId="{2521714D-1CBE-4CD9-BFBF-01C1439E94BC}" type="presOf" srcId="{E1D06350-4A72-4814-94AC-D6CA852967C6}" destId="{2511A4AD-6950-45C9-85AB-01545D4D48B0}" srcOrd="0" destOrd="0" presId="urn:microsoft.com/office/officeart/2024/layout/NumberedLinearArrowProcess#1"/>
    <dgm:cxn modelId="{9754A352-8904-4C37-B6B5-70E4112B8A69}" type="presOf" srcId="{28BFE7DA-7656-4F2D-8106-1C660CC79B43}" destId="{04ECB54B-7719-4051-B459-83619292BB0E}" srcOrd="0" destOrd="0" presId="urn:microsoft.com/office/officeart/2024/layout/NumberedLinearArrowProcess#1"/>
    <dgm:cxn modelId="{6B2F1B76-4FB7-4070-A8C8-6E10E9FBFA6C}" type="presOf" srcId="{7634951C-7DE4-48B4-AFE0-F49702469DDF}" destId="{441EA5FF-80B0-4481-B7A9-1B38C94C1C66}" srcOrd="0" destOrd="0" presId="urn:microsoft.com/office/officeart/2024/layout/NumberedLinearArrowProcess#1"/>
    <dgm:cxn modelId="{AEE5487F-EA22-4BCC-906B-76BBC167D43F}" type="presOf" srcId="{B09F6772-8D33-47E6-821E-C484B55E5A46}" destId="{F8DCE2CB-6F2D-4235-897D-7974333F4FB7}" srcOrd="1" destOrd="0" presId="urn:microsoft.com/office/officeart/2024/layout/NumberedLinearArrowProcess#1"/>
    <dgm:cxn modelId="{79E6A581-1E2A-4F46-9B7F-02320C79339E}" type="presOf" srcId="{421AC437-1319-44BC-A45A-9CDEF7EB5346}" destId="{4B2F9635-AE54-45F5-B4C0-3F92CE25F10E}" srcOrd="0" destOrd="0" presId="urn:microsoft.com/office/officeart/2024/layout/NumberedLinearArrowProcess#1"/>
    <dgm:cxn modelId="{04239397-A430-4712-9AB4-1907566C1922}" type="presOf" srcId="{628168AC-FD7D-44C1-97E5-478601BB50A7}" destId="{B6B767E1-9406-497B-A45F-CFB355CB0D88}" srcOrd="0" destOrd="0" presId="urn:microsoft.com/office/officeart/2024/layout/NumberedLinearArrowProcess#1"/>
    <dgm:cxn modelId="{1A410A9E-5317-4145-918A-B64BF6892741}" srcId="{E1D06350-4A72-4814-94AC-D6CA852967C6}" destId="{7634951C-7DE4-48B4-AFE0-F49702469DDF}" srcOrd="0" destOrd="0" parTransId="{A6F04F58-C804-470A-BB93-3354172F698E}" sibTransId="{3B9A0BB9-B256-48EA-AE5C-55CE7D7F5805}"/>
    <dgm:cxn modelId="{0B6676CA-685C-4AEA-B182-9DF5F13343EE}" srcId="{E1D06350-4A72-4814-94AC-D6CA852967C6}" destId="{3EB84148-EB2D-49B8-9C74-9D0EB29AA92B}" srcOrd="1" destOrd="0" parTransId="{6892D486-DF4B-41DA-B8E2-18662811441D}" sibTransId="{628168AC-FD7D-44C1-97E5-478601BB50A7}"/>
    <dgm:cxn modelId="{1E6FB9CB-FE0F-4F04-8E60-6F8956BEC060}" type="presOf" srcId="{3EB84148-EB2D-49B8-9C74-9D0EB29AA92B}" destId="{8472A737-1F74-42CC-BA7A-9707F0C2D741}" srcOrd="0" destOrd="0" presId="urn:microsoft.com/office/officeart/2024/layout/NumberedLinearArrowProcess#1"/>
    <dgm:cxn modelId="{875133D6-2D2F-41BA-8866-32FFEF2DB882}" type="presOf" srcId="{3EB84148-EB2D-49B8-9C74-9D0EB29AA92B}" destId="{872FF6DE-5129-4B66-AFAF-F90CC5A75548}" srcOrd="1" destOrd="0" presId="urn:microsoft.com/office/officeart/2024/layout/NumberedLinearArrowProcess#1"/>
    <dgm:cxn modelId="{980A0DE7-5E91-4679-BCDB-E1E0438C3C9B}" type="presOf" srcId="{B09F6772-8D33-47E6-821E-C484B55E5A46}" destId="{27D66F33-B773-4BA6-8596-55EA12B00330}" srcOrd="0" destOrd="0" presId="urn:microsoft.com/office/officeart/2024/layout/NumberedLinearArrowProcess#1"/>
    <dgm:cxn modelId="{6CF8DDF6-C124-403C-9DAF-98EB75AC51DA}" srcId="{E1D06350-4A72-4814-94AC-D6CA852967C6}" destId="{421AC437-1319-44BC-A45A-9CDEF7EB5346}" srcOrd="3" destOrd="0" parTransId="{8F1F558D-2539-4C37-9899-1548B5E3F84B}" sibTransId="{E720662A-582C-44E1-8301-3F83141A2B6C}"/>
    <dgm:cxn modelId="{C76DA2FA-BB3E-427D-BE0B-3692701F3F32}" type="presOf" srcId="{E720662A-582C-44E1-8301-3F83141A2B6C}" destId="{1AE10218-B144-4B63-BB46-018EB5B58C05}" srcOrd="0" destOrd="0" presId="urn:microsoft.com/office/officeart/2024/layout/NumberedLinearArrowProcess#1"/>
    <dgm:cxn modelId="{D7F0FED3-C814-48A2-A96B-3FBD2F7E4ACB}" type="presParOf" srcId="{2511A4AD-6950-45C9-85AB-01545D4D48B0}" destId="{BF5C70AB-C881-4C23-8025-E7C8C4A25AEF}" srcOrd="0" destOrd="0" presId="urn:microsoft.com/office/officeart/2024/layout/NumberedLinearArrowProcess#1"/>
    <dgm:cxn modelId="{81BF2617-9571-4356-9977-B4E655EE44F4}" type="presParOf" srcId="{BF5C70AB-C881-4C23-8025-E7C8C4A25AEF}" destId="{1243A5E9-34EA-42FE-95F9-25A3E07A11FA}" srcOrd="0" destOrd="0" presId="urn:microsoft.com/office/officeart/2024/layout/NumberedLinearArrowProcess#1"/>
    <dgm:cxn modelId="{604F15EA-38E5-473B-900B-848684636EF9}" type="presParOf" srcId="{BF5C70AB-C881-4C23-8025-E7C8C4A25AEF}" destId="{449A1858-5000-4D1E-9E82-2DAE0ED3C1FE}" srcOrd="1" destOrd="0" presId="urn:microsoft.com/office/officeart/2024/layout/NumberedLinearArrowProcess#1"/>
    <dgm:cxn modelId="{3384EFBF-DD9F-4EA5-BDE6-79E7AA113C4E}" type="presParOf" srcId="{449A1858-5000-4D1E-9E82-2DAE0ED3C1FE}" destId="{ECE2F948-C58F-4125-9A5E-827D5864F8D9}" srcOrd="0" destOrd="0" presId="urn:microsoft.com/office/officeart/2024/layout/NumberedLinearArrowProcess#1"/>
    <dgm:cxn modelId="{F3A9E2C0-B9A3-4E1B-873C-5A110F863FC7}" type="presParOf" srcId="{449A1858-5000-4D1E-9E82-2DAE0ED3C1FE}" destId="{441EA5FF-80B0-4481-B7A9-1B38C94C1C66}" srcOrd="1" destOrd="0" presId="urn:microsoft.com/office/officeart/2024/layout/NumberedLinearArrowProcess#1"/>
    <dgm:cxn modelId="{951C9170-0413-46DD-A4E0-9E555B5B323F}" type="presParOf" srcId="{449A1858-5000-4D1E-9E82-2DAE0ED3C1FE}" destId="{6B69C20E-94D5-4DA9-8FFD-562DA5F314FF}" srcOrd="2" destOrd="0" presId="urn:microsoft.com/office/officeart/2024/layout/NumberedLinearArrowProcess#1"/>
    <dgm:cxn modelId="{50884027-F836-4DCC-9278-37970A6ADC0F}" type="presParOf" srcId="{449A1858-5000-4D1E-9E82-2DAE0ED3C1FE}" destId="{5553D778-F6CB-4C48-A689-DDD592A64ED9}" srcOrd="3" destOrd="0" presId="urn:microsoft.com/office/officeart/2024/layout/NumberedLinearArrowProcess#1"/>
    <dgm:cxn modelId="{3FAE7281-D1BC-46AF-A575-27AF571DA08E}" type="presParOf" srcId="{449A1858-5000-4D1E-9E82-2DAE0ED3C1FE}" destId="{B12FFADE-F8C7-4D09-BA57-1D72017BECA0}" srcOrd="4" destOrd="0" presId="urn:microsoft.com/office/officeart/2024/layout/NumberedLinearArrowProcess#1"/>
    <dgm:cxn modelId="{0C07E025-B561-48E1-AB2F-7E14F16815DF}" type="presParOf" srcId="{BF5C70AB-C881-4C23-8025-E7C8C4A25AEF}" destId="{5E435D50-0FEC-4ADB-A927-768139E11E0F}" srcOrd="2" destOrd="0" presId="urn:microsoft.com/office/officeart/2024/layout/NumberedLinearArrowProcess#1"/>
    <dgm:cxn modelId="{BBC357CF-6EB8-4112-AC90-28C32178D71E}" type="presParOf" srcId="{2511A4AD-6950-45C9-85AB-01545D4D48B0}" destId="{6CC96E0F-823A-4F51-89D0-EFA5E94EA670}" srcOrd="1" destOrd="0" presId="urn:microsoft.com/office/officeart/2024/layout/NumberedLinearArrowProcess#1"/>
    <dgm:cxn modelId="{E58733A8-9E85-4A49-A94C-FF99621EB735}" type="presParOf" srcId="{2511A4AD-6950-45C9-85AB-01545D4D48B0}" destId="{395A44BA-0ED1-48C9-B072-1388C9B82912}" srcOrd="2" destOrd="0" presId="urn:microsoft.com/office/officeart/2024/layout/NumberedLinearArrowProcess#1"/>
    <dgm:cxn modelId="{A628F964-7766-4F58-9754-26AE492715F5}" type="presParOf" srcId="{395A44BA-0ED1-48C9-B072-1388C9B82912}" destId="{7560C4A9-8708-4B4A-9531-3095D826BA25}" srcOrd="0" destOrd="0" presId="urn:microsoft.com/office/officeart/2024/layout/NumberedLinearArrowProcess#1"/>
    <dgm:cxn modelId="{D4AE9DE1-F914-4110-8056-5667D7B8B8DB}" type="presParOf" srcId="{395A44BA-0ED1-48C9-B072-1388C9B82912}" destId="{A2844D60-A304-4C92-9B92-4942F4E86F4C}" srcOrd="1" destOrd="0" presId="urn:microsoft.com/office/officeart/2024/layout/NumberedLinearArrowProcess#1"/>
    <dgm:cxn modelId="{FF484DF4-FB52-408A-91EE-8B045F79546C}" type="presParOf" srcId="{A2844D60-A304-4C92-9B92-4942F4E86F4C}" destId="{1AFB8D22-6EDB-4D61-B093-4025A202971D}" srcOrd="0" destOrd="0" presId="urn:microsoft.com/office/officeart/2024/layout/NumberedLinearArrowProcess#1"/>
    <dgm:cxn modelId="{85E43CBA-A1E4-4066-952F-ABFDDD5A03F3}" type="presParOf" srcId="{A2844D60-A304-4C92-9B92-4942F4E86F4C}" destId="{8472A737-1F74-42CC-BA7A-9707F0C2D741}" srcOrd="1" destOrd="0" presId="urn:microsoft.com/office/officeart/2024/layout/NumberedLinearArrowProcess#1"/>
    <dgm:cxn modelId="{33EB2391-A719-4A99-B42D-61554A437B7A}" type="presParOf" srcId="{A2844D60-A304-4C92-9B92-4942F4E86F4C}" destId="{B6B767E1-9406-497B-A45F-CFB355CB0D88}" srcOrd="2" destOrd="0" presId="urn:microsoft.com/office/officeart/2024/layout/NumberedLinearArrowProcess#1"/>
    <dgm:cxn modelId="{23B38ED0-DC85-41C3-AF24-B086BEB9F9C5}" type="presParOf" srcId="{A2844D60-A304-4C92-9B92-4942F4E86F4C}" destId="{865F27BE-4F80-4343-B42D-C19C7CCBB174}" srcOrd="3" destOrd="0" presId="urn:microsoft.com/office/officeart/2024/layout/NumberedLinearArrowProcess#1"/>
    <dgm:cxn modelId="{A55A3D1D-A63F-453E-A1C5-3208D6BD9AB0}" type="presParOf" srcId="{A2844D60-A304-4C92-9B92-4942F4E86F4C}" destId="{60F1E328-89E6-44C8-AA08-5A5B0AFCB734}" srcOrd="4" destOrd="0" presId="urn:microsoft.com/office/officeart/2024/layout/NumberedLinearArrowProcess#1"/>
    <dgm:cxn modelId="{05B4CB7E-2855-4213-9765-0B8F5ADF9CA8}" type="presParOf" srcId="{395A44BA-0ED1-48C9-B072-1388C9B82912}" destId="{872FF6DE-5129-4B66-AFAF-F90CC5A75548}" srcOrd="2" destOrd="0" presId="urn:microsoft.com/office/officeart/2024/layout/NumberedLinearArrowProcess#1"/>
    <dgm:cxn modelId="{623CFC6A-E86A-48A0-A0EE-8CBC26E337C7}" type="presParOf" srcId="{2511A4AD-6950-45C9-85AB-01545D4D48B0}" destId="{EBA46F50-998B-4CAF-807C-96C2DE3C3869}" srcOrd="3" destOrd="0" presId="urn:microsoft.com/office/officeart/2024/layout/NumberedLinearArrowProcess#1"/>
    <dgm:cxn modelId="{E3D52451-A6C9-4D24-9F45-B6D6C882426B}" type="presParOf" srcId="{2511A4AD-6950-45C9-85AB-01545D4D48B0}" destId="{B7D31991-AACE-4F22-B410-CC97C03D92F2}" srcOrd="4" destOrd="0" presId="urn:microsoft.com/office/officeart/2024/layout/NumberedLinearArrowProcess#1"/>
    <dgm:cxn modelId="{65273C65-8A89-49DA-88B1-D77C483F26CA}" type="presParOf" srcId="{B7D31991-AACE-4F22-B410-CC97C03D92F2}" destId="{D28FCC9B-1BF5-45AC-A6FA-9D50149F4FD1}" srcOrd="0" destOrd="0" presId="urn:microsoft.com/office/officeart/2024/layout/NumberedLinearArrowProcess#1"/>
    <dgm:cxn modelId="{D6CD3838-5718-42AE-8872-1CA82117705E}" type="presParOf" srcId="{B7D31991-AACE-4F22-B410-CC97C03D92F2}" destId="{8DC373F1-606C-4158-A7A5-F301FEFBE19C}" srcOrd="1" destOrd="0" presId="urn:microsoft.com/office/officeart/2024/layout/NumberedLinearArrowProcess#1"/>
    <dgm:cxn modelId="{07161E18-F5C8-4668-A0F0-38DF45CF16A9}" type="presParOf" srcId="{8DC373F1-606C-4158-A7A5-F301FEFBE19C}" destId="{408081AD-89B3-498A-9ED9-C394112F00D0}" srcOrd="0" destOrd="0" presId="urn:microsoft.com/office/officeart/2024/layout/NumberedLinearArrowProcess#1"/>
    <dgm:cxn modelId="{FAF374F9-7200-4945-B496-4E5CB0797A0B}" type="presParOf" srcId="{8DC373F1-606C-4158-A7A5-F301FEFBE19C}" destId="{27D66F33-B773-4BA6-8596-55EA12B00330}" srcOrd="1" destOrd="0" presId="urn:microsoft.com/office/officeart/2024/layout/NumberedLinearArrowProcess#1"/>
    <dgm:cxn modelId="{5632F6F4-28E3-4C7C-B8B2-2332D2A30488}" type="presParOf" srcId="{8DC373F1-606C-4158-A7A5-F301FEFBE19C}" destId="{04ECB54B-7719-4051-B459-83619292BB0E}" srcOrd="2" destOrd="0" presId="urn:microsoft.com/office/officeart/2024/layout/NumberedLinearArrowProcess#1"/>
    <dgm:cxn modelId="{F4B6C28C-93DA-413A-AE2F-1608D15072E4}" type="presParOf" srcId="{8DC373F1-606C-4158-A7A5-F301FEFBE19C}" destId="{352809D8-F660-41BA-A512-144EFAA24B4F}" srcOrd="3" destOrd="0" presId="urn:microsoft.com/office/officeart/2024/layout/NumberedLinearArrowProcess#1"/>
    <dgm:cxn modelId="{15BF9F25-8FAB-4596-BA9C-93067C47C3B2}" type="presParOf" srcId="{8DC373F1-606C-4158-A7A5-F301FEFBE19C}" destId="{D93C7C1D-1419-425F-985A-5BF678377C94}" srcOrd="4" destOrd="0" presId="urn:microsoft.com/office/officeart/2024/layout/NumberedLinearArrowProcess#1"/>
    <dgm:cxn modelId="{1C99F889-F5B0-4560-AE38-31C80F6B3F0F}" type="presParOf" srcId="{B7D31991-AACE-4F22-B410-CC97C03D92F2}" destId="{F8DCE2CB-6F2D-4235-897D-7974333F4FB7}" srcOrd="2" destOrd="0" presId="urn:microsoft.com/office/officeart/2024/layout/NumberedLinearArrowProcess#1"/>
    <dgm:cxn modelId="{16FBBBC6-3426-4AA3-9580-CBD7A51D3D32}" type="presParOf" srcId="{2511A4AD-6950-45C9-85AB-01545D4D48B0}" destId="{091C10BB-04CD-4B86-A406-369AD722D3E5}" srcOrd="5" destOrd="0" presId="urn:microsoft.com/office/officeart/2024/layout/NumberedLinearArrowProcess#1"/>
    <dgm:cxn modelId="{FC4E20E7-3D89-476B-8903-D2AA0989B6C3}" type="presParOf" srcId="{2511A4AD-6950-45C9-85AB-01545D4D48B0}" destId="{F2B9CA49-C4C4-40E4-AC64-FC8E15C2E5B2}" srcOrd="6" destOrd="0" presId="urn:microsoft.com/office/officeart/2024/layout/NumberedLinearArrowProcess#1"/>
    <dgm:cxn modelId="{B6CE58E3-099F-48E8-AF96-08D0B50D7BEA}" type="presParOf" srcId="{F2B9CA49-C4C4-40E4-AC64-FC8E15C2E5B2}" destId="{4BFE16A8-06A3-467B-AFCF-E18A0BE09C23}" srcOrd="0" destOrd="0" presId="urn:microsoft.com/office/officeart/2024/layout/NumberedLinearArrowProcess#1"/>
    <dgm:cxn modelId="{04ADE0E8-D8DF-4880-AFDB-88957051DC2D}" type="presParOf" srcId="{F2B9CA49-C4C4-40E4-AC64-FC8E15C2E5B2}" destId="{2E12BEDA-CC6A-417D-B8E4-373A2DE76929}" srcOrd="1" destOrd="0" presId="urn:microsoft.com/office/officeart/2024/layout/NumberedLinearArrowProcess#1"/>
    <dgm:cxn modelId="{C9FC7FA0-6BB0-41FC-82D0-8F316C25E5AE}" type="presParOf" srcId="{2E12BEDA-CC6A-417D-B8E4-373A2DE76929}" destId="{E590129C-F21B-4085-9790-341BFE460002}" srcOrd="0" destOrd="0" presId="urn:microsoft.com/office/officeart/2024/layout/NumberedLinearArrowProcess#1"/>
    <dgm:cxn modelId="{D2700542-24B8-4A8F-AE45-1FC4EBEC230C}" type="presParOf" srcId="{2E12BEDA-CC6A-417D-B8E4-373A2DE76929}" destId="{4B2F9635-AE54-45F5-B4C0-3F92CE25F10E}" srcOrd="1" destOrd="0" presId="urn:microsoft.com/office/officeart/2024/layout/NumberedLinearArrowProcess#1"/>
    <dgm:cxn modelId="{8E8611CE-2400-4810-A9DD-4891A23DA35B}" type="presParOf" srcId="{2E12BEDA-CC6A-417D-B8E4-373A2DE76929}" destId="{1AE10218-B144-4B63-BB46-018EB5B58C05}" srcOrd="2" destOrd="0" presId="urn:microsoft.com/office/officeart/2024/layout/NumberedLinearArrowProcess#1"/>
    <dgm:cxn modelId="{366B2E29-373F-4C6D-B9AF-EFB7F49B8F1D}" type="presParOf" srcId="{2E12BEDA-CC6A-417D-B8E4-373A2DE76929}" destId="{D0C20A47-5650-4C9A-AEFD-D652AE60D576}" srcOrd="3" destOrd="0" presId="urn:microsoft.com/office/officeart/2024/layout/NumberedLinearArrowProcess#1"/>
    <dgm:cxn modelId="{8D704419-EE44-40BB-AC1D-BB4DFE06C8ED}" type="presParOf" srcId="{2E12BEDA-CC6A-417D-B8E4-373A2DE76929}" destId="{50F067BB-075D-49CF-AAAA-3EAFB19F9C4F}" srcOrd="4" destOrd="0" presId="urn:microsoft.com/office/officeart/2024/layout/NumberedLinearArrowProcess#1"/>
    <dgm:cxn modelId="{3627B28F-E556-4E94-9D1F-8C442D4CB82F}" type="presParOf" srcId="{F2B9CA49-C4C4-40E4-AC64-FC8E15C2E5B2}" destId="{B647ACE1-EB95-4AF9-A434-38B0A19EC2AA}" srcOrd="2" destOrd="0" presId="urn:microsoft.com/office/officeart/2024/layout/NumberedLinearArrowProcess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062D0F4-57B1-4B3C-B76A-8112F174C33B}" type="doc">
      <dgm:prSet loTypeId="urn:microsoft.com/office/officeart/2005/8/layout/hierarchy1" loCatId="hierarchy" qsTypeId="urn:microsoft.com/office/officeart/2005/8/quickstyle/simple1" qsCatId="simple" csTypeId="urn:microsoft.com/office/officeart/2005/8/colors/accent2_1" csCatId="accent2"/>
      <dgm:spPr/>
      <dgm:t>
        <a:bodyPr/>
        <a:lstStyle/>
        <a:p>
          <a:endParaRPr lang="en-US"/>
        </a:p>
      </dgm:t>
    </dgm:pt>
    <dgm:pt modelId="{69C122D2-57E4-4787-8416-72E3E0303264}">
      <dgm:prSet/>
      <dgm:spPr/>
      <dgm:t>
        <a:bodyPr/>
        <a:lstStyle/>
        <a:p>
          <a:r>
            <a:rPr lang="en-US" b="0" i="0" baseline="0"/>
            <a:t>Recognition as part of a profession</a:t>
          </a:r>
          <a:endParaRPr lang="en-US"/>
        </a:p>
      </dgm:t>
    </dgm:pt>
    <dgm:pt modelId="{F5CFD92B-BFDD-4A66-B700-615D664B25C9}" type="parTrans" cxnId="{850D7956-65DA-4187-AD9D-C0C52B5E89D5}">
      <dgm:prSet/>
      <dgm:spPr/>
      <dgm:t>
        <a:bodyPr/>
        <a:lstStyle/>
        <a:p>
          <a:endParaRPr lang="en-US"/>
        </a:p>
      </dgm:t>
    </dgm:pt>
    <dgm:pt modelId="{85B4700C-9799-473C-9468-AA780C38359E}" type="sibTrans" cxnId="{850D7956-65DA-4187-AD9D-C0C52B5E89D5}">
      <dgm:prSet/>
      <dgm:spPr/>
      <dgm:t>
        <a:bodyPr/>
        <a:lstStyle/>
        <a:p>
          <a:endParaRPr lang="en-US"/>
        </a:p>
      </dgm:t>
    </dgm:pt>
    <dgm:pt modelId="{1C92885B-72A9-4671-8C3D-3ECE0D396531}">
      <dgm:prSet/>
      <dgm:spPr/>
      <dgm:t>
        <a:bodyPr/>
        <a:lstStyle/>
        <a:p>
          <a:r>
            <a:rPr lang="en-US" b="0" i="0" baseline="0"/>
            <a:t>Clear standards and expectations</a:t>
          </a:r>
          <a:endParaRPr lang="en-US"/>
        </a:p>
      </dgm:t>
    </dgm:pt>
    <dgm:pt modelId="{61981F55-A5CE-4A73-8295-B1562533058D}" type="parTrans" cxnId="{9CBA1229-C756-4960-B9C4-6AD033404985}">
      <dgm:prSet/>
      <dgm:spPr/>
      <dgm:t>
        <a:bodyPr/>
        <a:lstStyle/>
        <a:p>
          <a:endParaRPr lang="en-US"/>
        </a:p>
      </dgm:t>
    </dgm:pt>
    <dgm:pt modelId="{CC90C086-2D98-476C-972D-EAF6BDFA0729}" type="sibTrans" cxnId="{9CBA1229-C756-4960-B9C4-6AD033404985}">
      <dgm:prSet/>
      <dgm:spPr/>
      <dgm:t>
        <a:bodyPr/>
        <a:lstStyle/>
        <a:p>
          <a:endParaRPr lang="en-US"/>
        </a:p>
      </dgm:t>
    </dgm:pt>
    <dgm:pt modelId="{78DABFB2-53EF-4AC2-8EB1-AD1C106A7BE0}">
      <dgm:prSet/>
      <dgm:spPr/>
      <dgm:t>
        <a:bodyPr/>
        <a:lstStyle/>
        <a:p>
          <a:r>
            <a:rPr lang="en-US" b="0" i="0" baseline="0"/>
            <a:t>Alignment with national workforce strategy</a:t>
          </a:r>
          <a:endParaRPr lang="en-US"/>
        </a:p>
      </dgm:t>
    </dgm:pt>
    <dgm:pt modelId="{85EBD495-46CA-4654-934E-73190D55FB27}" type="parTrans" cxnId="{FB0E4B36-CB9B-44EF-A31D-96F78719CFED}">
      <dgm:prSet/>
      <dgm:spPr/>
      <dgm:t>
        <a:bodyPr/>
        <a:lstStyle/>
        <a:p>
          <a:endParaRPr lang="en-US"/>
        </a:p>
      </dgm:t>
    </dgm:pt>
    <dgm:pt modelId="{6FACF3DE-2BB8-42A4-AFA9-837C4B2631A8}" type="sibTrans" cxnId="{FB0E4B36-CB9B-44EF-A31D-96F78719CFED}">
      <dgm:prSet/>
      <dgm:spPr/>
      <dgm:t>
        <a:bodyPr/>
        <a:lstStyle/>
        <a:p>
          <a:endParaRPr lang="en-US"/>
        </a:p>
      </dgm:t>
    </dgm:pt>
    <dgm:pt modelId="{1043716A-8CEE-44E7-99D2-980B2CB80210}" type="pres">
      <dgm:prSet presAssocID="{9062D0F4-57B1-4B3C-B76A-8112F174C33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338EEB30-C31F-4F41-BB25-464DCA9A0B28}" type="pres">
      <dgm:prSet presAssocID="{69C122D2-57E4-4787-8416-72E3E0303264}" presName="hierRoot1" presStyleCnt="0"/>
      <dgm:spPr/>
    </dgm:pt>
    <dgm:pt modelId="{00AFB477-BF28-483F-9568-3F4ABE08353A}" type="pres">
      <dgm:prSet presAssocID="{69C122D2-57E4-4787-8416-72E3E0303264}" presName="composite" presStyleCnt="0"/>
      <dgm:spPr/>
    </dgm:pt>
    <dgm:pt modelId="{74623463-A8F4-49E7-A946-048453F29874}" type="pres">
      <dgm:prSet presAssocID="{69C122D2-57E4-4787-8416-72E3E0303264}" presName="background" presStyleLbl="node0" presStyleIdx="0" presStyleCnt="3"/>
      <dgm:spPr/>
    </dgm:pt>
    <dgm:pt modelId="{05078764-FB66-4FAC-B98D-40EB437F5609}" type="pres">
      <dgm:prSet presAssocID="{69C122D2-57E4-4787-8416-72E3E0303264}" presName="text" presStyleLbl="fgAcc0" presStyleIdx="0" presStyleCnt="3">
        <dgm:presLayoutVars>
          <dgm:chPref val="3"/>
        </dgm:presLayoutVars>
      </dgm:prSet>
      <dgm:spPr/>
    </dgm:pt>
    <dgm:pt modelId="{7E2FADA8-E7C3-46AD-95FD-2367ABA484F7}" type="pres">
      <dgm:prSet presAssocID="{69C122D2-57E4-4787-8416-72E3E0303264}" presName="hierChild2" presStyleCnt="0"/>
      <dgm:spPr/>
    </dgm:pt>
    <dgm:pt modelId="{CFA2ADBD-F0C5-4F5E-8D66-BEA397338012}" type="pres">
      <dgm:prSet presAssocID="{1C92885B-72A9-4671-8C3D-3ECE0D396531}" presName="hierRoot1" presStyleCnt="0"/>
      <dgm:spPr/>
    </dgm:pt>
    <dgm:pt modelId="{E67C64BE-A447-441A-8AD2-2A536EADB3AF}" type="pres">
      <dgm:prSet presAssocID="{1C92885B-72A9-4671-8C3D-3ECE0D396531}" presName="composite" presStyleCnt="0"/>
      <dgm:spPr/>
    </dgm:pt>
    <dgm:pt modelId="{A28091A5-2BF6-40EB-95F8-B034D5F509A3}" type="pres">
      <dgm:prSet presAssocID="{1C92885B-72A9-4671-8C3D-3ECE0D396531}" presName="background" presStyleLbl="node0" presStyleIdx="1" presStyleCnt="3"/>
      <dgm:spPr/>
    </dgm:pt>
    <dgm:pt modelId="{57CD693C-6E55-4192-93F0-0263F5015504}" type="pres">
      <dgm:prSet presAssocID="{1C92885B-72A9-4671-8C3D-3ECE0D396531}" presName="text" presStyleLbl="fgAcc0" presStyleIdx="1" presStyleCnt="3">
        <dgm:presLayoutVars>
          <dgm:chPref val="3"/>
        </dgm:presLayoutVars>
      </dgm:prSet>
      <dgm:spPr/>
    </dgm:pt>
    <dgm:pt modelId="{9E448B2F-27FF-4318-949C-B73492369018}" type="pres">
      <dgm:prSet presAssocID="{1C92885B-72A9-4671-8C3D-3ECE0D396531}" presName="hierChild2" presStyleCnt="0"/>
      <dgm:spPr/>
    </dgm:pt>
    <dgm:pt modelId="{3DBFA93F-6EF0-4230-A6A2-CFA096D84F66}" type="pres">
      <dgm:prSet presAssocID="{78DABFB2-53EF-4AC2-8EB1-AD1C106A7BE0}" presName="hierRoot1" presStyleCnt="0"/>
      <dgm:spPr/>
    </dgm:pt>
    <dgm:pt modelId="{301BCAE8-0A94-4D70-8BD3-25AED2C7BE96}" type="pres">
      <dgm:prSet presAssocID="{78DABFB2-53EF-4AC2-8EB1-AD1C106A7BE0}" presName="composite" presStyleCnt="0"/>
      <dgm:spPr/>
    </dgm:pt>
    <dgm:pt modelId="{B83E3C75-3347-4F6D-B9B6-B2EEBFEDED6A}" type="pres">
      <dgm:prSet presAssocID="{78DABFB2-53EF-4AC2-8EB1-AD1C106A7BE0}" presName="background" presStyleLbl="node0" presStyleIdx="2" presStyleCnt="3"/>
      <dgm:spPr/>
    </dgm:pt>
    <dgm:pt modelId="{15E46C63-4B52-4CD2-A063-F2BB7B01D9F7}" type="pres">
      <dgm:prSet presAssocID="{78DABFB2-53EF-4AC2-8EB1-AD1C106A7BE0}" presName="text" presStyleLbl="fgAcc0" presStyleIdx="2" presStyleCnt="3">
        <dgm:presLayoutVars>
          <dgm:chPref val="3"/>
        </dgm:presLayoutVars>
      </dgm:prSet>
      <dgm:spPr/>
    </dgm:pt>
    <dgm:pt modelId="{EA4934CD-7570-43EF-8D05-6B1913BD6895}" type="pres">
      <dgm:prSet presAssocID="{78DABFB2-53EF-4AC2-8EB1-AD1C106A7BE0}" presName="hierChild2" presStyleCnt="0"/>
      <dgm:spPr/>
    </dgm:pt>
  </dgm:ptLst>
  <dgm:cxnLst>
    <dgm:cxn modelId="{9CBA1229-C756-4960-B9C4-6AD033404985}" srcId="{9062D0F4-57B1-4B3C-B76A-8112F174C33B}" destId="{1C92885B-72A9-4671-8C3D-3ECE0D396531}" srcOrd="1" destOrd="0" parTransId="{61981F55-A5CE-4A73-8295-B1562533058D}" sibTransId="{CC90C086-2D98-476C-972D-EAF6BDFA0729}"/>
    <dgm:cxn modelId="{F16F6E2D-CE5D-45D7-8290-1AA9ADB85234}" type="presOf" srcId="{78DABFB2-53EF-4AC2-8EB1-AD1C106A7BE0}" destId="{15E46C63-4B52-4CD2-A063-F2BB7B01D9F7}" srcOrd="0" destOrd="0" presId="urn:microsoft.com/office/officeart/2005/8/layout/hierarchy1"/>
    <dgm:cxn modelId="{FB0E4B36-CB9B-44EF-A31D-96F78719CFED}" srcId="{9062D0F4-57B1-4B3C-B76A-8112F174C33B}" destId="{78DABFB2-53EF-4AC2-8EB1-AD1C106A7BE0}" srcOrd="2" destOrd="0" parTransId="{85EBD495-46CA-4654-934E-73190D55FB27}" sibTransId="{6FACF3DE-2BB8-42A4-AFA9-837C4B2631A8}"/>
    <dgm:cxn modelId="{683C0253-D0D6-424E-8357-5F8DD88F28A8}" type="presOf" srcId="{69C122D2-57E4-4787-8416-72E3E0303264}" destId="{05078764-FB66-4FAC-B98D-40EB437F5609}" srcOrd="0" destOrd="0" presId="urn:microsoft.com/office/officeart/2005/8/layout/hierarchy1"/>
    <dgm:cxn modelId="{850D7956-65DA-4187-AD9D-C0C52B5E89D5}" srcId="{9062D0F4-57B1-4B3C-B76A-8112F174C33B}" destId="{69C122D2-57E4-4787-8416-72E3E0303264}" srcOrd="0" destOrd="0" parTransId="{F5CFD92B-BFDD-4A66-B700-615D664B25C9}" sibTransId="{85B4700C-9799-473C-9468-AA780C38359E}"/>
    <dgm:cxn modelId="{499300F8-76F7-4C90-B924-6EE484A185C9}" type="presOf" srcId="{1C92885B-72A9-4671-8C3D-3ECE0D396531}" destId="{57CD693C-6E55-4192-93F0-0263F5015504}" srcOrd="0" destOrd="0" presId="urn:microsoft.com/office/officeart/2005/8/layout/hierarchy1"/>
    <dgm:cxn modelId="{590F15F9-8313-4880-9CEB-6FD840CCAEF7}" type="presOf" srcId="{9062D0F4-57B1-4B3C-B76A-8112F174C33B}" destId="{1043716A-8CEE-44E7-99D2-980B2CB80210}" srcOrd="0" destOrd="0" presId="urn:microsoft.com/office/officeart/2005/8/layout/hierarchy1"/>
    <dgm:cxn modelId="{8E3B9CFD-E556-497C-B322-7465D42ABDF9}" type="presParOf" srcId="{1043716A-8CEE-44E7-99D2-980B2CB80210}" destId="{338EEB30-C31F-4F41-BB25-464DCA9A0B28}" srcOrd="0" destOrd="0" presId="urn:microsoft.com/office/officeart/2005/8/layout/hierarchy1"/>
    <dgm:cxn modelId="{71113CFA-1B6D-4EF7-BA84-8C66A1F1A6A8}" type="presParOf" srcId="{338EEB30-C31F-4F41-BB25-464DCA9A0B28}" destId="{00AFB477-BF28-483F-9568-3F4ABE08353A}" srcOrd="0" destOrd="0" presId="urn:microsoft.com/office/officeart/2005/8/layout/hierarchy1"/>
    <dgm:cxn modelId="{E78E9B6F-4098-4E49-96ED-7171FCB46D48}" type="presParOf" srcId="{00AFB477-BF28-483F-9568-3F4ABE08353A}" destId="{74623463-A8F4-49E7-A946-048453F29874}" srcOrd="0" destOrd="0" presId="urn:microsoft.com/office/officeart/2005/8/layout/hierarchy1"/>
    <dgm:cxn modelId="{1D63AE17-04FC-408A-84E9-511A1E0562CA}" type="presParOf" srcId="{00AFB477-BF28-483F-9568-3F4ABE08353A}" destId="{05078764-FB66-4FAC-B98D-40EB437F5609}" srcOrd="1" destOrd="0" presId="urn:microsoft.com/office/officeart/2005/8/layout/hierarchy1"/>
    <dgm:cxn modelId="{005D35FF-B455-4573-B2F6-B58E04E90FA0}" type="presParOf" srcId="{338EEB30-C31F-4F41-BB25-464DCA9A0B28}" destId="{7E2FADA8-E7C3-46AD-95FD-2367ABA484F7}" srcOrd="1" destOrd="0" presId="urn:microsoft.com/office/officeart/2005/8/layout/hierarchy1"/>
    <dgm:cxn modelId="{B94D2E6C-580F-4795-BCC4-B179417A8A42}" type="presParOf" srcId="{1043716A-8CEE-44E7-99D2-980B2CB80210}" destId="{CFA2ADBD-F0C5-4F5E-8D66-BEA397338012}" srcOrd="1" destOrd="0" presId="urn:microsoft.com/office/officeart/2005/8/layout/hierarchy1"/>
    <dgm:cxn modelId="{B947615C-B7CA-45BD-BF58-B5537FB70660}" type="presParOf" srcId="{CFA2ADBD-F0C5-4F5E-8D66-BEA397338012}" destId="{E67C64BE-A447-441A-8AD2-2A536EADB3AF}" srcOrd="0" destOrd="0" presId="urn:microsoft.com/office/officeart/2005/8/layout/hierarchy1"/>
    <dgm:cxn modelId="{B4E6E835-1ECE-4957-B55B-D0E59F750502}" type="presParOf" srcId="{E67C64BE-A447-441A-8AD2-2A536EADB3AF}" destId="{A28091A5-2BF6-40EB-95F8-B034D5F509A3}" srcOrd="0" destOrd="0" presId="urn:microsoft.com/office/officeart/2005/8/layout/hierarchy1"/>
    <dgm:cxn modelId="{5F59F141-D561-4271-A12E-280E6C37E676}" type="presParOf" srcId="{E67C64BE-A447-441A-8AD2-2A536EADB3AF}" destId="{57CD693C-6E55-4192-93F0-0263F5015504}" srcOrd="1" destOrd="0" presId="urn:microsoft.com/office/officeart/2005/8/layout/hierarchy1"/>
    <dgm:cxn modelId="{014BF739-77FE-484E-BA68-28C858CFF632}" type="presParOf" srcId="{CFA2ADBD-F0C5-4F5E-8D66-BEA397338012}" destId="{9E448B2F-27FF-4318-949C-B73492369018}" srcOrd="1" destOrd="0" presId="urn:microsoft.com/office/officeart/2005/8/layout/hierarchy1"/>
    <dgm:cxn modelId="{97B8780E-B6E5-45CE-A65E-3CF995B8432D}" type="presParOf" srcId="{1043716A-8CEE-44E7-99D2-980B2CB80210}" destId="{3DBFA93F-6EF0-4230-A6A2-CFA096D84F66}" srcOrd="2" destOrd="0" presId="urn:microsoft.com/office/officeart/2005/8/layout/hierarchy1"/>
    <dgm:cxn modelId="{5193486A-11A7-4B10-BD85-E01B8110C3EE}" type="presParOf" srcId="{3DBFA93F-6EF0-4230-A6A2-CFA096D84F66}" destId="{301BCAE8-0A94-4D70-8BD3-25AED2C7BE96}" srcOrd="0" destOrd="0" presId="urn:microsoft.com/office/officeart/2005/8/layout/hierarchy1"/>
    <dgm:cxn modelId="{688B3236-5A69-4727-ABB0-B4B06F83D0CD}" type="presParOf" srcId="{301BCAE8-0A94-4D70-8BD3-25AED2C7BE96}" destId="{B83E3C75-3347-4F6D-B9B6-B2EEBFEDED6A}" srcOrd="0" destOrd="0" presId="urn:microsoft.com/office/officeart/2005/8/layout/hierarchy1"/>
    <dgm:cxn modelId="{F42A5A6C-A742-45FA-A794-6F35A356D09C}" type="presParOf" srcId="{301BCAE8-0A94-4D70-8BD3-25AED2C7BE96}" destId="{15E46C63-4B52-4CD2-A063-F2BB7B01D9F7}" srcOrd="1" destOrd="0" presId="urn:microsoft.com/office/officeart/2005/8/layout/hierarchy1"/>
    <dgm:cxn modelId="{6A6C4551-4F2F-4963-A331-51421CBE612D}" type="presParOf" srcId="{3DBFA93F-6EF0-4230-A6A2-CFA096D84F66}" destId="{EA4934CD-7570-43EF-8D05-6B1913BD689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5248358-829C-449C-8928-CD278CE70E41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B937DE-6E97-45F4-A99A-CBA147A2BAB4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/>
            <a:t>National and regional branches</a:t>
          </a:r>
          <a:endParaRPr lang="en-US"/>
        </a:p>
      </dgm:t>
    </dgm:pt>
    <dgm:pt modelId="{2050B342-DDE7-4651-92C7-E0918A2C1B7A}" type="parTrans" cxnId="{BC546346-2FA2-4E53-8D60-22B3FBBA16A9}">
      <dgm:prSet/>
      <dgm:spPr/>
      <dgm:t>
        <a:bodyPr/>
        <a:lstStyle/>
        <a:p>
          <a:endParaRPr lang="en-US"/>
        </a:p>
      </dgm:t>
    </dgm:pt>
    <dgm:pt modelId="{77D52C10-4CE8-44C1-BF1C-E1605A74E207}" type="sibTrans" cxnId="{BC546346-2FA2-4E53-8D60-22B3FBBA16A9}">
      <dgm:prSet/>
      <dgm:spPr/>
      <dgm:t>
        <a:bodyPr/>
        <a:lstStyle/>
        <a:p>
          <a:endParaRPr lang="en-US"/>
        </a:p>
      </dgm:t>
    </dgm:pt>
    <dgm:pt modelId="{A7A0A55A-F14E-4842-A481-3532CE3379F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Specialist networks (PHM, health economics, research)</a:t>
          </a:r>
          <a:endParaRPr lang="en-US" dirty="0"/>
        </a:p>
      </dgm:t>
    </dgm:pt>
    <dgm:pt modelId="{A4F61030-A991-4501-B8D8-5C0AD7D5DFD5}" type="parTrans" cxnId="{3B95CE3E-C166-47F8-BCC1-BB24BC2A690E}">
      <dgm:prSet/>
      <dgm:spPr/>
      <dgm:t>
        <a:bodyPr/>
        <a:lstStyle/>
        <a:p>
          <a:endParaRPr lang="en-US"/>
        </a:p>
      </dgm:t>
    </dgm:pt>
    <dgm:pt modelId="{6767DD82-5721-4938-9C90-4D732B7052A9}" type="sibTrans" cxnId="{3B95CE3E-C166-47F8-BCC1-BB24BC2A690E}">
      <dgm:prSet/>
      <dgm:spPr/>
      <dgm:t>
        <a:bodyPr/>
        <a:lstStyle/>
        <a:p>
          <a:endParaRPr lang="en-US"/>
        </a:p>
      </dgm:t>
    </dgm:pt>
    <dgm:pt modelId="{05C885B1-40B4-4215-B707-D43D12E46F8B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b="0" i="0" baseline="0" dirty="0"/>
            <a:t>Peer support across </a:t>
          </a:r>
          <a:r>
            <a:rPr lang="en-US" b="0" i="0" baseline="0" dirty="0" err="1"/>
            <a:t>organisations</a:t>
          </a:r>
          <a:endParaRPr lang="en-US" dirty="0"/>
        </a:p>
      </dgm:t>
    </dgm:pt>
    <dgm:pt modelId="{78069669-49F6-47C3-9057-C13451E4E551}" type="parTrans" cxnId="{07C39925-CEC4-49CA-83B8-AAA4E852BCA0}">
      <dgm:prSet/>
      <dgm:spPr/>
      <dgm:t>
        <a:bodyPr/>
        <a:lstStyle/>
        <a:p>
          <a:endParaRPr lang="en-US"/>
        </a:p>
      </dgm:t>
    </dgm:pt>
    <dgm:pt modelId="{EEBFCD4D-70F5-4D83-8F36-D8F03AD07DF5}" type="sibTrans" cxnId="{07C39925-CEC4-49CA-83B8-AAA4E852BCA0}">
      <dgm:prSet/>
      <dgm:spPr/>
      <dgm:t>
        <a:bodyPr/>
        <a:lstStyle/>
        <a:p>
          <a:endParaRPr lang="en-US"/>
        </a:p>
      </dgm:t>
    </dgm:pt>
    <dgm:pt modelId="{EB9B08DB-4169-4558-88C2-102C9AF67611}" type="pres">
      <dgm:prSet presAssocID="{15248358-829C-449C-8928-CD278CE70E41}" presName="root" presStyleCnt="0">
        <dgm:presLayoutVars>
          <dgm:dir/>
          <dgm:resizeHandles val="exact"/>
        </dgm:presLayoutVars>
      </dgm:prSet>
      <dgm:spPr/>
    </dgm:pt>
    <dgm:pt modelId="{26EBC863-AFB2-4B96-8B31-3074BA7645BD}" type="pres">
      <dgm:prSet presAssocID="{94B937DE-6E97-45F4-A99A-CBA147A2BAB4}" presName="compNode" presStyleCnt="0"/>
      <dgm:spPr/>
    </dgm:pt>
    <dgm:pt modelId="{42DCEFE5-649C-41CB-A5D3-C7750DFE333A}" type="pres">
      <dgm:prSet presAssocID="{94B937DE-6E97-45F4-A99A-CBA147A2BAB4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Marker"/>
        </a:ext>
      </dgm:extLst>
    </dgm:pt>
    <dgm:pt modelId="{1512C81F-AE26-463A-ADFC-619798E06E23}" type="pres">
      <dgm:prSet presAssocID="{94B937DE-6E97-45F4-A99A-CBA147A2BAB4}" presName="spaceRect" presStyleCnt="0"/>
      <dgm:spPr/>
    </dgm:pt>
    <dgm:pt modelId="{48DD2623-F8E0-4E04-A89F-826D685F0738}" type="pres">
      <dgm:prSet presAssocID="{94B937DE-6E97-45F4-A99A-CBA147A2BAB4}" presName="textRect" presStyleLbl="revTx" presStyleIdx="0" presStyleCnt="3">
        <dgm:presLayoutVars>
          <dgm:chMax val="1"/>
          <dgm:chPref val="1"/>
        </dgm:presLayoutVars>
      </dgm:prSet>
      <dgm:spPr/>
    </dgm:pt>
    <dgm:pt modelId="{5B06769D-9E2E-48B7-83F7-0A9E2D5AA5CA}" type="pres">
      <dgm:prSet presAssocID="{77D52C10-4CE8-44C1-BF1C-E1605A74E207}" presName="sibTrans" presStyleCnt="0"/>
      <dgm:spPr/>
    </dgm:pt>
    <dgm:pt modelId="{23223956-F24D-426A-90D3-6AB4B7E45282}" type="pres">
      <dgm:prSet presAssocID="{A7A0A55A-F14E-4842-A481-3532CE3379F8}" presName="compNode" presStyleCnt="0"/>
      <dgm:spPr/>
    </dgm:pt>
    <dgm:pt modelId="{16CCC93F-986D-44D0-940C-DC5364AF6173}" type="pres">
      <dgm:prSet presAssocID="{A7A0A55A-F14E-4842-A481-3532CE3379F8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onnections"/>
        </a:ext>
      </dgm:extLst>
    </dgm:pt>
    <dgm:pt modelId="{C496EBD2-B09D-4611-9460-7FD614380485}" type="pres">
      <dgm:prSet presAssocID="{A7A0A55A-F14E-4842-A481-3532CE3379F8}" presName="spaceRect" presStyleCnt="0"/>
      <dgm:spPr/>
    </dgm:pt>
    <dgm:pt modelId="{D8C3525C-8B8D-4E11-A157-97583BB95BC3}" type="pres">
      <dgm:prSet presAssocID="{A7A0A55A-F14E-4842-A481-3532CE3379F8}" presName="textRect" presStyleLbl="revTx" presStyleIdx="1" presStyleCnt="3">
        <dgm:presLayoutVars>
          <dgm:chMax val="1"/>
          <dgm:chPref val="1"/>
        </dgm:presLayoutVars>
      </dgm:prSet>
      <dgm:spPr/>
    </dgm:pt>
    <dgm:pt modelId="{80BBA2F0-82A4-47A7-9303-60BEBBA51233}" type="pres">
      <dgm:prSet presAssocID="{6767DD82-5721-4938-9C90-4D732B7052A9}" presName="sibTrans" presStyleCnt="0"/>
      <dgm:spPr/>
    </dgm:pt>
    <dgm:pt modelId="{08AE56D5-A4AF-487F-B791-526CB092082F}" type="pres">
      <dgm:prSet presAssocID="{05C885B1-40B4-4215-B707-D43D12E46F8B}" presName="compNode" presStyleCnt="0"/>
      <dgm:spPr/>
    </dgm:pt>
    <dgm:pt modelId="{9F2B914B-D02C-4818-94B9-F979B7E601ED}" type="pres">
      <dgm:prSet presAssocID="{05C885B1-40B4-4215-B707-D43D12E46F8B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Users"/>
        </a:ext>
      </dgm:extLst>
    </dgm:pt>
    <dgm:pt modelId="{37A10EB4-ADC5-43E2-B5C7-5449A5116E2A}" type="pres">
      <dgm:prSet presAssocID="{05C885B1-40B4-4215-B707-D43D12E46F8B}" presName="spaceRect" presStyleCnt="0"/>
      <dgm:spPr/>
    </dgm:pt>
    <dgm:pt modelId="{DFACDA6A-A3D5-437E-BCC2-9D63BD9DEA40}" type="pres">
      <dgm:prSet presAssocID="{05C885B1-40B4-4215-B707-D43D12E46F8B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07C39925-CEC4-49CA-83B8-AAA4E852BCA0}" srcId="{15248358-829C-449C-8928-CD278CE70E41}" destId="{05C885B1-40B4-4215-B707-D43D12E46F8B}" srcOrd="2" destOrd="0" parTransId="{78069669-49F6-47C3-9057-C13451E4E551}" sibTransId="{EEBFCD4D-70F5-4D83-8F36-D8F03AD07DF5}"/>
    <dgm:cxn modelId="{3B95CE3E-C166-47F8-BCC1-BB24BC2A690E}" srcId="{15248358-829C-449C-8928-CD278CE70E41}" destId="{A7A0A55A-F14E-4842-A481-3532CE3379F8}" srcOrd="1" destOrd="0" parTransId="{A4F61030-A991-4501-B8D8-5C0AD7D5DFD5}" sibTransId="{6767DD82-5721-4938-9C90-4D732B7052A9}"/>
    <dgm:cxn modelId="{BB679442-B57A-4712-A493-573503582713}" type="presOf" srcId="{94B937DE-6E97-45F4-A99A-CBA147A2BAB4}" destId="{48DD2623-F8E0-4E04-A89F-826D685F0738}" srcOrd="0" destOrd="0" presId="urn:microsoft.com/office/officeart/2018/2/layout/IconLabelList"/>
    <dgm:cxn modelId="{BC546346-2FA2-4E53-8D60-22B3FBBA16A9}" srcId="{15248358-829C-449C-8928-CD278CE70E41}" destId="{94B937DE-6E97-45F4-A99A-CBA147A2BAB4}" srcOrd="0" destOrd="0" parTransId="{2050B342-DDE7-4651-92C7-E0918A2C1B7A}" sibTransId="{77D52C10-4CE8-44C1-BF1C-E1605A74E207}"/>
    <dgm:cxn modelId="{549390A1-1D8A-469E-AACC-7BA7730FDD03}" type="presOf" srcId="{A7A0A55A-F14E-4842-A481-3532CE3379F8}" destId="{D8C3525C-8B8D-4E11-A157-97583BB95BC3}" srcOrd="0" destOrd="0" presId="urn:microsoft.com/office/officeart/2018/2/layout/IconLabelList"/>
    <dgm:cxn modelId="{0155A2CD-B6CF-49CA-850F-8D743126FD49}" type="presOf" srcId="{05C885B1-40B4-4215-B707-D43D12E46F8B}" destId="{DFACDA6A-A3D5-437E-BCC2-9D63BD9DEA40}" srcOrd="0" destOrd="0" presId="urn:microsoft.com/office/officeart/2018/2/layout/IconLabelList"/>
    <dgm:cxn modelId="{43FD79E2-84F2-4EEB-B9A1-0DE9DD7C6B72}" type="presOf" srcId="{15248358-829C-449C-8928-CD278CE70E41}" destId="{EB9B08DB-4169-4558-88C2-102C9AF67611}" srcOrd="0" destOrd="0" presId="urn:microsoft.com/office/officeart/2018/2/layout/IconLabelList"/>
    <dgm:cxn modelId="{776D06A9-7B00-445F-BCBC-E9761195792F}" type="presParOf" srcId="{EB9B08DB-4169-4558-88C2-102C9AF67611}" destId="{26EBC863-AFB2-4B96-8B31-3074BA7645BD}" srcOrd="0" destOrd="0" presId="urn:microsoft.com/office/officeart/2018/2/layout/IconLabelList"/>
    <dgm:cxn modelId="{38CE0A01-8D47-41F8-A6B5-905F07EA104E}" type="presParOf" srcId="{26EBC863-AFB2-4B96-8B31-3074BA7645BD}" destId="{42DCEFE5-649C-41CB-A5D3-C7750DFE333A}" srcOrd="0" destOrd="0" presId="urn:microsoft.com/office/officeart/2018/2/layout/IconLabelList"/>
    <dgm:cxn modelId="{E6D881C0-6403-4005-97A3-5530AB5402C6}" type="presParOf" srcId="{26EBC863-AFB2-4B96-8B31-3074BA7645BD}" destId="{1512C81F-AE26-463A-ADFC-619798E06E23}" srcOrd="1" destOrd="0" presId="urn:microsoft.com/office/officeart/2018/2/layout/IconLabelList"/>
    <dgm:cxn modelId="{2D2AB384-3A4E-4E37-BE80-E5CEF252AF49}" type="presParOf" srcId="{26EBC863-AFB2-4B96-8B31-3074BA7645BD}" destId="{48DD2623-F8E0-4E04-A89F-826D685F0738}" srcOrd="2" destOrd="0" presId="urn:microsoft.com/office/officeart/2018/2/layout/IconLabelList"/>
    <dgm:cxn modelId="{76EB9ABF-980F-4314-BFA9-F6888CED03EE}" type="presParOf" srcId="{EB9B08DB-4169-4558-88C2-102C9AF67611}" destId="{5B06769D-9E2E-48B7-83F7-0A9E2D5AA5CA}" srcOrd="1" destOrd="0" presId="urn:microsoft.com/office/officeart/2018/2/layout/IconLabelList"/>
    <dgm:cxn modelId="{67931E47-F32E-4227-9558-59A5C26A97C2}" type="presParOf" srcId="{EB9B08DB-4169-4558-88C2-102C9AF67611}" destId="{23223956-F24D-426A-90D3-6AB4B7E45282}" srcOrd="2" destOrd="0" presId="urn:microsoft.com/office/officeart/2018/2/layout/IconLabelList"/>
    <dgm:cxn modelId="{52DE084E-A0D8-49FD-BF4F-44A2547A145F}" type="presParOf" srcId="{23223956-F24D-426A-90D3-6AB4B7E45282}" destId="{16CCC93F-986D-44D0-940C-DC5364AF6173}" srcOrd="0" destOrd="0" presId="urn:microsoft.com/office/officeart/2018/2/layout/IconLabelList"/>
    <dgm:cxn modelId="{88981045-AEA3-48FF-A1BB-B46E8A4CFFC1}" type="presParOf" srcId="{23223956-F24D-426A-90D3-6AB4B7E45282}" destId="{C496EBD2-B09D-4611-9460-7FD614380485}" srcOrd="1" destOrd="0" presId="urn:microsoft.com/office/officeart/2018/2/layout/IconLabelList"/>
    <dgm:cxn modelId="{F5FEFDCF-0C98-4E68-85C2-ACB89BFCDACF}" type="presParOf" srcId="{23223956-F24D-426A-90D3-6AB4B7E45282}" destId="{D8C3525C-8B8D-4E11-A157-97583BB95BC3}" srcOrd="2" destOrd="0" presId="urn:microsoft.com/office/officeart/2018/2/layout/IconLabelList"/>
    <dgm:cxn modelId="{D42C3424-7B98-42BA-92D4-2E4BEF7E7491}" type="presParOf" srcId="{EB9B08DB-4169-4558-88C2-102C9AF67611}" destId="{80BBA2F0-82A4-47A7-9303-60BEBBA51233}" srcOrd="3" destOrd="0" presId="urn:microsoft.com/office/officeart/2018/2/layout/IconLabelList"/>
    <dgm:cxn modelId="{1D2898CD-BDCC-44E4-8BD4-4088809CBD8B}" type="presParOf" srcId="{EB9B08DB-4169-4558-88C2-102C9AF67611}" destId="{08AE56D5-A4AF-487F-B791-526CB092082F}" srcOrd="4" destOrd="0" presId="urn:microsoft.com/office/officeart/2018/2/layout/IconLabelList"/>
    <dgm:cxn modelId="{8D03EDC7-F39F-4D69-8DD9-8E3B815047F7}" type="presParOf" srcId="{08AE56D5-A4AF-487F-B791-526CB092082F}" destId="{9F2B914B-D02C-4818-94B9-F979B7E601ED}" srcOrd="0" destOrd="0" presId="urn:microsoft.com/office/officeart/2018/2/layout/IconLabelList"/>
    <dgm:cxn modelId="{2BB8668D-FAD7-45CE-B30D-3E916863B135}" type="presParOf" srcId="{08AE56D5-A4AF-487F-B791-526CB092082F}" destId="{37A10EB4-ADC5-43E2-B5C7-5449A5116E2A}" srcOrd="1" destOrd="0" presId="urn:microsoft.com/office/officeart/2018/2/layout/IconLabelList"/>
    <dgm:cxn modelId="{0C5E2A7D-DDA6-4BE0-9E64-C2CC5A310BF8}" type="presParOf" srcId="{08AE56D5-A4AF-487F-B791-526CB092082F}" destId="{DFACDA6A-A3D5-437E-BCC2-9D63BD9DEA40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06B1D07-1B26-45E5-88B2-BF92A33063D8}" type="doc">
      <dgm:prSet loTypeId="urn:microsoft.com/office/officeart/2005/8/layout/hierarchy1" loCatId="hierarchy" qsTypeId="urn:microsoft.com/office/officeart/2005/8/quickstyle/simple1" qsCatId="simple" csTypeId="urn:microsoft.com/office/officeart/2005/8/colors/accent3_1" csCatId="accent3"/>
      <dgm:spPr/>
      <dgm:t>
        <a:bodyPr/>
        <a:lstStyle/>
        <a:p>
          <a:endParaRPr lang="en-US"/>
        </a:p>
      </dgm:t>
    </dgm:pt>
    <dgm:pt modelId="{A7F7594A-1856-4F8F-889E-0EF0A8A3ABAB}">
      <dgm:prSet/>
      <dgm:spPr/>
      <dgm:t>
        <a:bodyPr/>
        <a:lstStyle/>
        <a:p>
          <a:r>
            <a:rPr lang="en-US" b="0" i="0" baseline="0"/>
            <a:t>Competency frameworks</a:t>
          </a:r>
          <a:endParaRPr lang="en-US"/>
        </a:p>
      </dgm:t>
    </dgm:pt>
    <dgm:pt modelId="{02E49563-96CA-41B5-9F93-76AA6C2F223D}" type="parTrans" cxnId="{E7DF92C7-4311-4F5C-AAFF-3AA889712CD7}">
      <dgm:prSet/>
      <dgm:spPr/>
      <dgm:t>
        <a:bodyPr/>
        <a:lstStyle/>
        <a:p>
          <a:endParaRPr lang="en-US"/>
        </a:p>
      </dgm:t>
    </dgm:pt>
    <dgm:pt modelId="{E1F0A168-3433-4FBA-AA6E-992110F62FFC}" type="sibTrans" cxnId="{E7DF92C7-4311-4F5C-AAFF-3AA889712CD7}">
      <dgm:prSet/>
      <dgm:spPr/>
      <dgm:t>
        <a:bodyPr/>
        <a:lstStyle/>
        <a:p>
          <a:endParaRPr lang="en-US"/>
        </a:p>
      </dgm:t>
    </dgm:pt>
    <dgm:pt modelId="{FB91C6C8-D274-4C3F-8B5C-14B45021348D}">
      <dgm:prSet/>
      <dgm:spPr/>
      <dgm:t>
        <a:bodyPr/>
        <a:lstStyle/>
        <a:p>
          <a:r>
            <a:rPr lang="en-US" b="0" i="0" baseline="0"/>
            <a:t>Training and events</a:t>
          </a:r>
          <a:endParaRPr lang="en-US"/>
        </a:p>
      </dgm:t>
    </dgm:pt>
    <dgm:pt modelId="{4646459A-55C1-4526-9608-AABD354052F5}" type="parTrans" cxnId="{F46C374A-401F-4ACE-A608-43940588D9FF}">
      <dgm:prSet/>
      <dgm:spPr/>
      <dgm:t>
        <a:bodyPr/>
        <a:lstStyle/>
        <a:p>
          <a:endParaRPr lang="en-US"/>
        </a:p>
      </dgm:t>
    </dgm:pt>
    <dgm:pt modelId="{9F0DADF7-07B3-4832-8639-B19C7DE4604F}" type="sibTrans" cxnId="{F46C374A-401F-4ACE-A608-43940588D9FF}">
      <dgm:prSet/>
      <dgm:spPr/>
      <dgm:t>
        <a:bodyPr/>
        <a:lstStyle/>
        <a:p>
          <a:endParaRPr lang="en-US"/>
        </a:p>
      </dgm:t>
    </dgm:pt>
    <dgm:pt modelId="{5B5520DD-258C-48C5-AA0D-2A1364FC715A}">
      <dgm:prSet/>
      <dgm:spPr/>
      <dgm:t>
        <a:bodyPr/>
        <a:lstStyle/>
        <a:p>
          <a:r>
            <a:rPr lang="en-US" b="0" i="0" baseline="0"/>
            <a:t>Mentorship opportunities</a:t>
          </a:r>
          <a:endParaRPr lang="en-US"/>
        </a:p>
      </dgm:t>
    </dgm:pt>
    <dgm:pt modelId="{956430D7-3E3F-470E-B909-0B666A024F57}" type="parTrans" cxnId="{044E9AD6-6FD0-4785-ADA7-AC5233C68AC7}">
      <dgm:prSet/>
      <dgm:spPr/>
      <dgm:t>
        <a:bodyPr/>
        <a:lstStyle/>
        <a:p>
          <a:endParaRPr lang="en-US"/>
        </a:p>
      </dgm:t>
    </dgm:pt>
    <dgm:pt modelId="{1B0FE5B1-AD0B-4EFC-9DA1-B1340D2E5E68}" type="sibTrans" cxnId="{044E9AD6-6FD0-4785-ADA7-AC5233C68AC7}">
      <dgm:prSet/>
      <dgm:spPr/>
      <dgm:t>
        <a:bodyPr/>
        <a:lstStyle/>
        <a:p>
          <a:endParaRPr lang="en-US"/>
        </a:p>
      </dgm:t>
    </dgm:pt>
    <dgm:pt modelId="{A3739514-6B9D-4113-9514-E418947AAFB8}">
      <dgm:prSet/>
      <dgm:spPr/>
      <dgm:t>
        <a:bodyPr/>
        <a:lstStyle/>
        <a:p>
          <a:r>
            <a:rPr lang="en-US" b="0" i="0" baseline="0"/>
            <a:t>Knowledge hub</a:t>
          </a:r>
          <a:endParaRPr lang="en-US"/>
        </a:p>
      </dgm:t>
    </dgm:pt>
    <dgm:pt modelId="{EE5F6BD9-7AEF-4A32-B81D-460AC9C41563}" type="parTrans" cxnId="{E5C74749-1DEE-4902-9FF3-8BA551BB58C2}">
      <dgm:prSet/>
      <dgm:spPr/>
      <dgm:t>
        <a:bodyPr/>
        <a:lstStyle/>
        <a:p>
          <a:endParaRPr lang="en-US"/>
        </a:p>
      </dgm:t>
    </dgm:pt>
    <dgm:pt modelId="{AB3AD708-C0D6-4852-9E53-799C691C2C63}" type="sibTrans" cxnId="{E5C74749-1DEE-4902-9FF3-8BA551BB58C2}">
      <dgm:prSet/>
      <dgm:spPr/>
      <dgm:t>
        <a:bodyPr/>
        <a:lstStyle/>
        <a:p>
          <a:endParaRPr lang="en-US"/>
        </a:p>
      </dgm:t>
    </dgm:pt>
    <dgm:pt modelId="{BA8A0975-02BC-4344-AB95-5FA5B9FA114D}" type="pres">
      <dgm:prSet presAssocID="{E06B1D07-1B26-45E5-88B2-BF92A33063D8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F55ED791-0F36-4EF3-A05F-AC1D67D9421B}" type="pres">
      <dgm:prSet presAssocID="{A7F7594A-1856-4F8F-889E-0EF0A8A3ABAB}" presName="hierRoot1" presStyleCnt="0"/>
      <dgm:spPr/>
    </dgm:pt>
    <dgm:pt modelId="{F235A93E-6F02-4A98-BB9F-9EA606CB0E8F}" type="pres">
      <dgm:prSet presAssocID="{A7F7594A-1856-4F8F-889E-0EF0A8A3ABAB}" presName="composite" presStyleCnt="0"/>
      <dgm:spPr/>
    </dgm:pt>
    <dgm:pt modelId="{EB70A759-EC8F-4D73-8FC1-B0C506204AB0}" type="pres">
      <dgm:prSet presAssocID="{A7F7594A-1856-4F8F-889E-0EF0A8A3ABAB}" presName="background" presStyleLbl="node0" presStyleIdx="0" presStyleCnt="4"/>
      <dgm:spPr/>
    </dgm:pt>
    <dgm:pt modelId="{BAFF9D88-A569-4320-813C-0FC73E1BC646}" type="pres">
      <dgm:prSet presAssocID="{A7F7594A-1856-4F8F-889E-0EF0A8A3ABAB}" presName="text" presStyleLbl="fgAcc0" presStyleIdx="0" presStyleCnt="4">
        <dgm:presLayoutVars>
          <dgm:chPref val="3"/>
        </dgm:presLayoutVars>
      </dgm:prSet>
      <dgm:spPr/>
    </dgm:pt>
    <dgm:pt modelId="{51708223-ECE2-4273-BB15-BAC32EDF8778}" type="pres">
      <dgm:prSet presAssocID="{A7F7594A-1856-4F8F-889E-0EF0A8A3ABAB}" presName="hierChild2" presStyleCnt="0"/>
      <dgm:spPr/>
    </dgm:pt>
    <dgm:pt modelId="{1A51151E-BB98-4330-8F1C-10B7991AD32F}" type="pres">
      <dgm:prSet presAssocID="{FB91C6C8-D274-4C3F-8B5C-14B45021348D}" presName="hierRoot1" presStyleCnt="0"/>
      <dgm:spPr/>
    </dgm:pt>
    <dgm:pt modelId="{A5890A12-1383-4F91-8284-E94AC1EDA38C}" type="pres">
      <dgm:prSet presAssocID="{FB91C6C8-D274-4C3F-8B5C-14B45021348D}" presName="composite" presStyleCnt="0"/>
      <dgm:spPr/>
    </dgm:pt>
    <dgm:pt modelId="{96CE4468-55CC-40E8-A830-F6AC306081C6}" type="pres">
      <dgm:prSet presAssocID="{FB91C6C8-D274-4C3F-8B5C-14B45021348D}" presName="background" presStyleLbl="node0" presStyleIdx="1" presStyleCnt="4"/>
      <dgm:spPr/>
    </dgm:pt>
    <dgm:pt modelId="{BA425199-9776-4CCC-8BA2-9191E675BA96}" type="pres">
      <dgm:prSet presAssocID="{FB91C6C8-D274-4C3F-8B5C-14B45021348D}" presName="text" presStyleLbl="fgAcc0" presStyleIdx="1" presStyleCnt="4">
        <dgm:presLayoutVars>
          <dgm:chPref val="3"/>
        </dgm:presLayoutVars>
      </dgm:prSet>
      <dgm:spPr/>
    </dgm:pt>
    <dgm:pt modelId="{3FD7A0AA-DADC-4CAD-869F-85DA049BB83E}" type="pres">
      <dgm:prSet presAssocID="{FB91C6C8-D274-4C3F-8B5C-14B45021348D}" presName="hierChild2" presStyleCnt="0"/>
      <dgm:spPr/>
    </dgm:pt>
    <dgm:pt modelId="{6077D385-2C88-48D3-B156-3AE9D9BB5BBB}" type="pres">
      <dgm:prSet presAssocID="{5B5520DD-258C-48C5-AA0D-2A1364FC715A}" presName="hierRoot1" presStyleCnt="0"/>
      <dgm:spPr/>
    </dgm:pt>
    <dgm:pt modelId="{FCEC2453-CF77-4C6D-8D46-A6EC591D3731}" type="pres">
      <dgm:prSet presAssocID="{5B5520DD-258C-48C5-AA0D-2A1364FC715A}" presName="composite" presStyleCnt="0"/>
      <dgm:spPr/>
    </dgm:pt>
    <dgm:pt modelId="{B240B478-8DFD-489C-92BC-0AB5519A2B34}" type="pres">
      <dgm:prSet presAssocID="{5B5520DD-258C-48C5-AA0D-2A1364FC715A}" presName="background" presStyleLbl="node0" presStyleIdx="2" presStyleCnt="4"/>
      <dgm:spPr/>
    </dgm:pt>
    <dgm:pt modelId="{3BDD0FB6-E4FF-4812-A63A-B4900B310E49}" type="pres">
      <dgm:prSet presAssocID="{5B5520DD-258C-48C5-AA0D-2A1364FC715A}" presName="text" presStyleLbl="fgAcc0" presStyleIdx="2" presStyleCnt="4">
        <dgm:presLayoutVars>
          <dgm:chPref val="3"/>
        </dgm:presLayoutVars>
      </dgm:prSet>
      <dgm:spPr/>
    </dgm:pt>
    <dgm:pt modelId="{79814FCB-013C-46D6-B9BD-A39A41A43D1A}" type="pres">
      <dgm:prSet presAssocID="{5B5520DD-258C-48C5-AA0D-2A1364FC715A}" presName="hierChild2" presStyleCnt="0"/>
      <dgm:spPr/>
    </dgm:pt>
    <dgm:pt modelId="{B0AEB36A-7107-4585-A2A4-5CA589BFEC4C}" type="pres">
      <dgm:prSet presAssocID="{A3739514-6B9D-4113-9514-E418947AAFB8}" presName="hierRoot1" presStyleCnt="0"/>
      <dgm:spPr/>
    </dgm:pt>
    <dgm:pt modelId="{A2E03F4F-2461-42EA-B556-B472FDED79AA}" type="pres">
      <dgm:prSet presAssocID="{A3739514-6B9D-4113-9514-E418947AAFB8}" presName="composite" presStyleCnt="0"/>
      <dgm:spPr/>
    </dgm:pt>
    <dgm:pt modelId="{6CEC3F25-FF05-4B47-ABCD-E33C1415AC80}" type="pres">
      <dgm:prSet presAssocID="{A3739514-6B9D-4113-9514-E418947AAFB8}" presName="background" presStyleLbl="node0" presStyleIdx="3" presStyleCnt="4"/>
      <dgm:spPr/>
    </dgm:pt>
    <dgm:pt modelId="{FFA43B56-7D57-498F-8BD6-44443AEED7AF}" type="pres">
      <dgm:prSet presAssocID="{A3739514-6B9D-4113-9514-E418947AAFB8}" presName="text" presStyleLbl="fgAcc0" presStyleIdx="3" presStyleCnt="4">
        <dgm:presLayoutVars>
          <dgm:chPref val="3"/>
        </dgm:presLayoutVars>
      </dgm:prSet>
      <dgm:spPr/>
    </dgm:pt>
    <dgm:pt modelId="{6C37EBBD-680A-429D-960D-CA6E9188C435}" type="pres">
      <dgm:prSet presAssocID="{A3739514-6B9D-4113-9514-E418947AAFB8}" presName="hierChild2" presStyleCnt="0"/>
      <dgm:spPr/>
    </dgm:pt>
  </dgm:ptLst>
  <dgm:cxnLst>
    <dgm:cxn modelId="{02F58803-78CB-49EA-B03B-9DDD1DF34517}" type="presOf" srcId="{E06B1D07-1B26-45E5-88B2-BF92A33063D8}" destId="{BA8A0975-02BC-4344-AB95-5FA5B9FA114D}" srcOrd="0" destOrd="0" presId="urn:microsoft.com/office/officeart/2005/8/layout/hierarchy1"/>
    <dgm:cxn modelId="{E5C74749-1DEE-4902-9FF3-8BA551BB58C2}" srcId="{E06B1D07-1B26-45E5-88B2-BF92A33063D8}" destId="{A3739514-6B9D-4113-9514-E418947AAFB8}" srcOrd="3" destOrd="0" parTransId="{EE5F6BD9-7AEF-4A32-B81D-460AC9C41563}" sibTransId="{AB3AD708-C0D6-4852-9E53-799C691C2C63}"/>
    <dgm:cxn modelId="{F46C374A-401F-4ACE-A608-43940588D9FF}" srcId="{E06B1D07-1B26-45E5-88B2-BF92A33063D8}" destId="{FB91C6C8-D274-4C3F-8B5C-14B45021348D}" srcOrd="1" destOrd="0" parTransId="{4646459A-55C1-4526-9608-AABD354052F5}" sibTransId="{9F0DADF7-07B3-4832-8639-B19C7DE4604F}"/>
    <dgm:cxn modelId="{243D2B4B-6179-48B9-89A4-2B9CCD10FB31}" type="presOf" srcId="{A7F7594A-1856-4F8F-889E-0EF0A8A3ABAB}" destId="{BAFF9D88-A569-4320-813C-0FC73E1BC646}" srcOrd="0" destOrd="0" presId="urn:microsoft.com/office/officeart/2005/8/layout/hierarchy1"/>
    <dgm:cxn modelId="{AF012DC2-DD48-428B-A030-1B417F069960}" type="presOf" srcId="{A3739514-6B9D-4113-9514-E418947AAFB8}" destId="{FFA43B56-7D57-498F-8BD6-44443AEED7AF}" srcOrd="0" destOrd="0" presId="urn:microsoft.com/office/officeart/2005/8/layout/hierarchy1"/>
    <dgm:cxn modelId="{E7DF92C7-4311-4F5C-AAFF-3AA889712CD7}" srcId="{E06B1D07-1B26-45E5-88B2-BF92A33063D8}" destId="{A7F7594A-1856-4F8F-889E-0EF0A8A3ABAB}" srcOrd="0" destOrd="0" parTransId="{02E49563-96CA-41B5-9F93-76AA6C2F223D}" sibTransId="{E1F0A168-3433-4FBA-AA6E-992110F62FFC}"/>
    <dgm:cxn modelId="{044E9AD6-6FD0-4785-ADA7-AC5233C68AC7}" srcId="{E06B1D07-1B26-45E5-88B2-BF92A33063D8}" destId="{5B5520DD-258C-48C5-AA0D-2A1364FC715A}" srcOrd="2" destOrd="0" parTransId="{956430D7-3E3F-470E-B909-0B666A024F57}" sibTransId="{1B0FE5B1-AD0B-4EFC-9DA1-B1340D2E5E68}"/>
    <dgm:cxn modelId="{AE8B94EB-11B0-467D-B5ED-289DE670C6DA}" type="presOf" srcId="{FB91C6C8-D274-4C3F-8B5C-14B45021348D}" destId="{BA425199-9776-4CCC-8BA2-9191E675BA96}" srcOrd="0" destOrd="0" presId="urn:microsoft.com/office/officeart/2005/8/layout/hierarchy1"/>
    <dgm:cxn modelId="{9C2C19F4-6F6E-4312-A9B3-CBF70DF3A9E1}" type="presOf" srcId="{5B5520DD-258C-48C5-AA0D-2A1364FC715A}" destId="{3BDD0FB6-E4FF-4812-A63A-B4900B310E49}" srcOrd="0" destOrd="0" presId="urn:microsoft.com/office/officeart/2005/8/layout/hierarchy1"/>
    <dgm:cxn modelId="{5D9FED39-1AA3-47B5-B156-FF993DE829DC}" type="presParOf" srcId="{BA8A0975-02BC-4344-AB95-5FA5B9FA114D}" destId="{F55ED791-0F36-4EF3-A05F-AC1D67D9421B}" srcOrd="0" destOrd="0" presId="urn:microsoft.com/office/officeart/2005/8/layout/hierarchy1"/>
    <dgm:cxn modelId="{A977D31A-9CD9-4D41-83A2-4D69EC62AC05}" type="presParOf" srcId="{F55ED791-0F36-4EF3-A05F-AC1D67D9421B}" destId="{F235A93E-6F02-4A98-BB9F-9EA606CB0E8F}" srcOrd="0" destOrd="0" presId="urn:microsoft.com/office/officeart/2005/8/layout/hierarchy1"/>
    <dgm:cxn modelId="{84C8F0DF-7ADE-41CB-B825-E14DE8D93D53}" type="presParOf" srcId="{F235A93E-6F02-4A98-BB9F-9EA606CB0E8F}" destId="{EB70A759-EC8F-4D73-8FC1-B0C506204AB0}" srcOrd="0" destOrd="0" presId="urn:microsoft.com/office/officeart/2005/8/layout/hierarchy1"/>
    <dgm:cxn modelId="{9AD8FE5A-B75E-42A7-9CFC-1E3920990B31}" type="presParOf" srcId="{F235A93E-6F02-4A98-BB9F-9EA606CB0E8F}" destId="{BAFF9D88-A569-4320-813C-0FC73E1BC646}" srcOrd="1" destOrd="0" presId="urn:microsoft.com/office/officeart/2005/8/layout/hierarchy1"/>
    <dgm:cxn modelId="{98B6143D-1167-4927-8354-4B09EBAE6FEE}" type="presParOf" srcId="{F55ED791-0F36-4EF3-A05F-AC1D67D9421B}" destId="{51708223-ECE2-4273-BB15-BAC32EDF8778}" srcOrd="1" destOrd="0" presId="urn:microsoft.com/office/officeart/2005/8/layout/hierarchy1"/>
    <dgm:cxn modelId="{4312B745-B2FE-45CB-9A37-728510E52EC0}" type="presParOf" srcId="{BA8A0975-02BC-4344-AB95-5FA5B9FA114D}" destId="{1A51151E-BB98-4330-8F1C-10B7991AD32F}" srcOrd="1" destOrd="0" presId="urn:microsoft.com/office/officeart/2005/8/layout/hierarchy1"/>
    <dgm:cxn modelId="{9202D0DF-C1C5-45EC-A4CE-C0BE3369E6EA}" type="presParOf" srcId="{1A51151E-BB98-4330-8F1C-10B7991AD32F}" destId="{A5890A12-1383-4F91-8284-E94AC1EDA38C}" srcOrd="0" destOrd="0" presId="urn:microsoft.com/office/officeart/2005/8/layout/hierarchy1"/>
    <dgm:cxn modelId="{B62CF8FF-233E-4655-9471-C6776B7B6935}" type="presParOf" srcId="{A5890A12-1383-4F91-8284-E94AC1EDA38C}" destId="{96CE4468-55CC-40E8-A830-F6AC306081C6}" srcOrd="0" destOrd="0" presId="urn:microsoft.com/office/officeart/2005/8/layout/hierarchy1"/>
    <dgm:cxn modelId="{0A236239-A4FE-4650-AA50-5EA2DC960A08}" type="presParOf" srcId="{A5890A12-1383-4F91-8284-E94AC1EDA38C}" destId="{BA425199-9776-4CCC-8BA2-9191E675BA96}" srcOrd="1" destOrd="0" presId="urn:microsoft.com/office/officeart/2005/8/layout/hierarchy1"/>
    <dgm:cxn modelId="{D8E5405F-28C8-4E97-BDA8-AD947BFAD20B}" type="presParOf" srcId="{1A51151E-BB98-4330-8F1C-10B7991AD32F}" destId="{3FD7A0AA-DADC-4CAD-869F-85DA049BB83E}" srcOrd="1" destOrd="0" presId="urn:microsoft.com/office/officeart/2005/8/layout/hierarchy1"/>
    <dgm:cxn modelId="{2F6F475F-B5CD-4954-BF53-6468A6ACE18D}" type="presParOf" srcId="{BA8A0975-02BC-4344-AB95-5FA5B9FA114D}" destId="{6077D385-2C88-48D3-B156-3AE9D9BB5BBB}" srcOrd="2" destOrd="0" presId="urn:microsoft.com/office/officeart/2005/8/layout/hierarchy1"/>
    <dgm:cxn modelId="{45D95DEA-018C-4585-8950-4FE88353DAD2}" type="presParOf" srcId="{6077D385-2C88-48D3-B156-3AE9D9BB5BBB}" destId="{FCEC2453-CF77-4C6D-8D46-A6EC591D3731}" srcOrd="0" destOrd="0" presId="urn:microsoft.com/office/officeart/2005/8/layout/hierarchy1"/>
    <dgm:cxn modelId="{0B6AB894-ADEC-49D6-933A-A76E8B72FFE9}" type="presParOf" srcId="{FCEC2453-CF77-4C6D-8D46-A6EC591D3731}" destId="{B240B478-8DFD-489C-92BC-0AB5519A2B34}" srcOrd="0" destOrd="0" presId="urn:microsoft.com/office/officeart/2005/8/layout/hierarchy1"/>
    <dgm:cxn modelId="{97B3A26E-DDC8-4B34-A0DE-3C8B3A0BF813}" type="presParOf" srcId="{FCEC2453-CF77-4C6D-8D46-A6EC591D3731}" destId="{3BDD0FB6-E4FF-4812-A63A-B4900B310E49}" srcOrd="1" destOrd="0" presId="urn:microsoft.com/office/officeart/2005/8/layout/hierarchy1"/>
    <dgm:cxn modelId="{8CD5C85B-5EB4-4837-AE2C-F57BED9FBC2B}" type="presParOf" srcId="{6077D385-2C88-48D3-B156-3AE9D9BB5BBB}" destId="{79814FCB-013C-46D6-B9BD-A39A41A43D1A}" srcOrd="1" destOrd="0" presId="urn:microsoft.com/office/officeart/2005/8/layout/hierarchy1"/>
    <dgm:cxn modelId="{F91CA8A4-6533-43FD-8A2E-D0046BFD7113}" type="presParOf" srcId="{BA8A0975-02BC-4344-AB95-5FA5B9FA114D}" destId="{B0AEB36A-7107-4585-A2A4-5CA589BFEC4C}" srcOrd="3" destOrd="0" presId="urn:microsoft.com/office/officeart/2005/8/layout/hierarchy1"/>
    <dgm:cxn modelId="{52CC9DF8-46A0-40C4-9D76-2119F11C4A61}" type="presParOf" srcId="{B0AEB36A-7107-4585-A2A4-5CA589BFEC4C}" destId="{A2E03F4F-2461-42EA-B556-B472FDED79AA}" srcOrd="0" destOrd="0" presId="urn:microsoft.com/office/officeart/2005/8/layout/hierarchy1"/>
    <dgm:cxn modelId="{014C55BE-B92E-4481-BE90-730DDF01E619}" type="presParOf" srcId="{A2E03F4F-2461-42EA-B556-B472FDED79AA}" destId="{6CEC3F25-FF05-4B47-ABCD-E33C1415AC80}" srcOrd="0" destOrd="0" presId="urn:microsoft.com/office/officeart/2005/8/layout/hierarchy1"/>
    <dgm:cxn modelId="{A2BD4782-1F9C-4D68-AAD2-1C335C36D694}" type="presParOf" srcId="{A2E03F4F-2461-42EA-B556-B472FDED79AA}" destId="{FFA43B56-7D57-498F-8BD6-44443AEED7AF}" srcOrd="1" destOrd="0" presId="urn:microsoft.com/office/officeart/2005/8/layout/hierarchy1"/>
    <dgm:cxn modelId="{A313A0BA-8058-4394-9797-251813826FFF}" type="presParOf" srcId="{B0AEB36A-7107-4585-A2A4-5CA589BFEC4C}" destId="{6C37EBBD-680A-429D-960D-CA6E9188C43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F06F70A-3597-4154-A509-C12EAB5C3DCE}" type="doc">
      <dgm:prSet loTypeId="urn:microsoft.com/office/officeart/2005/8/layout/vProcess5" loCatId="process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9924A647-B62F-48D1-BB90-94738EB5D470}">
      <dgm:prSet/>
      <dgm:spPr/>
      <dgm:t>
        <a:bodyPr/>
        <a:lstStyle/>
        <a:p>
          <a:r>
            <a:rPr lang="en-US" b="0" i="0" baseline="0"/>
            <a:t>Better data → better decisions</a:t>
          </a:r>
          <a:endParaRPr lang="en-US"/>
        </a:p>
      </dgm:t>
    </dgm:pt>
    <dgm:pt modelId="{809C27A1-15C4-437F-A456-FFE1B211F8ED}" type="parTrans" cxnId="{CABB770C-FFD7-47AD-83A5-1E757950024F}">
      <dgm:prSet/>
      <dgm:spPr/>
      <dgm:t>
        <a:bodyPr/>
        <a:lstStyle/>
        <a:p>
          <a:endParaRPr lang="en-US"/>
        </a:p>
      </dgm:t>
    </dgm:pt>
    <dgm:pt modelId="{4485A2B1-46E9-401B-8AFD-D2B9EE452A67}" type="sibTrans" cxnId="{CABB770C-FFD7-47AD-83A5-1E757950024F}">
      <dgm:prSet/>
      <dgm:spPr/>
      <dgm:t>
        <a:bodyPr/>
        <a:lstStyle/>
        <a:p>
          <a:endParaRPr lang="en-US"/>
        </a:p>
      </dgm:t>
    </dgm:pt>
    <dgm:pt modelId="{459E2128-2DF5-4DEE-8DEE-88775AEDA6B1}">
      <dgm:prSet/>
      <dgm:spPr/>
      <dgm:t>
        <a:bodyPr/>
        <a:lstStyle/>
        <a:p>
          <a:r>
            <a:rPr lang="en-US" b="0" i="0" baseline="0"/>
            <a:t>Better insight → better targeting</a:t>
          </a:r>
          <a:endParaRPr lang="en-US"/>
        </a:p>
      </dgm:t>
    </dgm:pt>
    <dgm:pt modelId="{E0885D50-FC40-4B78-8046-E27D6DF985CC}" type="parTrans" cxnId="{08340B33-F716-42BA-81E0-24871FC66CE7}">
      <dgm:prSet/>
      <dgm:spPr/>
      <dgm:t>
        <a:bodyPr/>
        <a:lstStyle/>
        <a:p>
          <a:endParaRPr lang="en-US"/>
        </a:p>
      </dgm:t>
    </dgm:pt>
    <dgm:pt modelId="{9F4377A1-072A-4C0D-AB6A-EF7D56CFB3E8}" type="sibTrans" cxnId="{08340B33-F716-42BA-81E0-24871FC66CE7}">
      <dgm:prSet/>
      <dgm:spPr/>
      <dgm:t>
        <a:bodyPr/>
        <a:lstStyle/>
        <a:p>
          <a:endParaRPr lang="en-US"/>
        </a:p>
      </dgm:t>
    </dgm:pt>
    <dgm:pt modelId="{F7DC7781-B371-433D-8963-6B9DA9D540E1}">
      <dgm:prSet/>
      <dgm:spPr/>
      <dgm:t>
        <a:bodyPr/>
        <a:lstStyle/>
        <a:p>
          <a:r>
            <a:rPr lang="en-US" b="0" i="0" baseline="0"/>
            <a:t>Better analytics → reduced inequalities</a:t>
          </a:r>
          <a:endParaRPr lang="en-US"/>
        </a:p>
      </dgm:t>
    </dgm:pt>
    <dgm:pt modelId="{DED53DF4-4F05-4B8D-8578-3A56283199B6}" type="parTrans" cxnId="{8D17CC3F-8C60-426B-9ECB-A8A3957D25B2}">
      <dgm:prSet/>
      <dgm:spPr/>
      <dgm:t>
        <a:bodyPr/>
        <a:lstStyle/>
        <a:p>
          <a:endParaRPr lang="en-US"/>
        </a:p>
      </dgm:t>
    </dgm:pt>
    <dgm:pt modelId="{5CB00A49-EF29-4D72-8057-DDBD6990F7DA}" type="sibTrans" cxnId="{8D17CC3F-8C60-426B-9ECB-A8A3957D25B2}">
      <dgm:prSet/>
      <dgm:spPr/>
      <dgm:t>
        <a:bodyPr/>
        <a:lstStyle/>
        <a:p>
          <a:endParaRPr lang="en-US"/>
        </a:p>
      </dgm:t>
    </dgm:pt>
    <dgm:pt modelId="{603ADEE2-037E-42CD-8EFA-F375163BDFA6}" type="pres">
      <dgm:prSet presAssocID="{3F06F70A-3597-4154-A509-C12EAB5C3DCE}" presName="outerComposite" presStyleCnt="0">
        <dgm:presLayoutVars>
          <dgm:chMax val="5"/>
          <dgm:dir/>
          <dgm:resizeHandles val="exact"/>
        </dgm:presLayoutVars>
      </dgm:prSet>
      <dgm:spPr/>
    </dgm:pt>
    <dgm:pt modelId="{AF10D9E0-F1E9-4114-B3F1-1467C4DB8D27}" type="pres">
      <dgm:prSet presAssocID="{3F06F70A-3597-4154-A509-C12EAB5C3DCE}" presName="dummyMaxCanvas" presStyleCnt="0">
        <dgm:presLayoutVars/>
      </dgm:prSet>
      <dgm:spPr/>
    </dgm:pt>
    <dgm:pt modelId="{EE396364-73F9-4684-82B3-3D95F915BC19}" type="pres">
      <dgm:prSet presAssocID="{3F06F70A-3597-4154-A509-C12EAB5C3DCE}" presName="ThreeNodes_1" presStyleLbl="node1" presStyleIdx="0" presStyleCnt="3">
        <dgm:presLayoutVars>
          <dgm:bulletEnabled val="1"/>
        </dgm:presLayoutVars>
      </dgm:prSet>
      <dgm:spPr/>
    </dgm:pt>
    <dgm:pt modelId="{D6832613-F13E-413E-B8D3-A85ED1D030B2}" type="pres">
      <dgm:prSet presAssocID="{3F06F70A-3597-4154-A509-C12EAB5C3DCE}" presName="ThreeNodes_2" presStyleLbl="node1" presStyleIdx="1" presStyleCnt="3">
        <dgm:presLayoutVars>
          <dgm:bulletEnabled val="1"/>
        </dgm:presLayoutVars>
      </dgm:prSet>
      <dgm:spPr/>
    </dgm:pt>
    <dgm:pt modelId="{652D016A-68BC-429F-8628-81A05625ED13}" type="pres">
      <dgm:prSet presAssocID="{3F06F70A-3597-4154-A509-C12EAB5C3DCE}" presName="ThreeNodes_3" presStyleLbl="node1" presStyleIdx="2" presStyleCnt="3">
        <dgm:presLayoutVars>
          <dgm:bulletEnabled val="1"/>
        </dgm:presLayoutVars>
      </dgm:prSet>
      <dgm:spPr/>
    </dgm:pt>
    <dgm:pt modelId="{879E3892-7B66-4219-82F3-0A1F36E3D3C8}" type="pres">
      <dgm:prSet presAssocID="{3F06F70A-3597-4154-A509-C12EAB5C3DCE}" presName="ThreeConn_1-2" presStyleLbl="fgAccFollowNode1" presStyleIdx="0" presStyleCnt="2">
        <dgm:presLayoutVars>
          <dgm:bulletEnabled val="1"/>
        </dgm:presLayoutVars>
      </dgm:prSet>
      <dgm:spPr/>
    </dgm:pt>
    <dgm:pt modelId="{7068D4F6-89B2-4CD4-9469-B98F5701931C}" type="pres">
      <dgm:prSet presAssocID="{3F06F70A-3597-4154-A509-C12EAB5C3DCE}" presName="ThreeConn_2-3" presStyleLbl="fgAccFollowNode1" presStyleIdx="1" presStyleCnt="2">
        <dgm:presLayoutVars>
          <dgm:bulletEnabled val="1"/>
        </dgm:presLayoutVars>
      </dgm:prSet>
      <dgm:spPr/>
    </dgm:pt>
    <dgm:pt modelId="{4BED16DA-CC56-4165-AE40-D76BDF578435}" type="pres">
      <dgm:prSet presAssocID="{3F06F70A-3597-4154-A509-C12EAB5C3DCE}" presName="ThreeNodes_1_text" presStyleLbl="node1" presStyleIdx="2" presStyleCnt="3">
        <dgm:presLayoutVars>
          <dgm:bulletEnabled val="1"/>
        </dgm:presLayoutVars>
      </dgm:prSet>
      <dgm:spPr/>
    </dgm:pt>
    <dgm:pt modelId="{6B32FB8B-90AE-47FD-A8D6-27C2807CE88A}" type="pres">
      <dgm:prSet presAssocID="{3F06F70A-3597-4154-A509-C12EAB5C3DCE}" presName="ThreeNodes_2_text" presStyleLbl="node1" presStyleIdx="2" presStyleCnt="3">
        <dgm:presLayoutVars>
          <dgm:bulletEnabled val="1"/>
        </dgm:presLayoutVars>
      </dgm:prSet>
      <dgm:spPr/>
    </dgm:pt>
    <dgm:pt modelId="{529C76CA-EC16-479D-A07E-B8C04AC611DF}" type="pres">
      <dgm:prSet presAssocID="{3F06F70A-3597-4154-A509-C12EAB5C3DCE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CE0FE09-5DAE-4521-85F8-C4695BA8B06A}" type="presOf" srcId="{F7DC7781-B371-433D-8963-6B9DA9D540E1}" destId="{529C76CA-EC16-479D-A07E-B8C04AC611DF}" srcOrd="1" destOrd="0" presId="urn:microsoft.com/office/officeart/2005/8/layout/vProcess5"/>
    <dgm:cxn modelId="{D82FDC0B-3091-41C2-9947-26CE7431A5C6}" type="presOf" srcId="{9924A647-B62F-48D1-BB90-94738EB5D470}" destId="{EE396364-73F9-4684-82B3-3D95F915BC19}" srcOrd="0" destOrd="0" presId="urn:microsoft.com/office/officeart/2005/8/layout/vProcess5"/>
    <dgm:cxn modelId="{CABB770C-FFD7-47AD-83A5-1E757950024F}" srcId="{3F06F70A-3597-4154-A509-C12EAB5C3DCE}" destId="{9924A647-B62F-48D1-BB90-94738EB5D470}" srcOrd="0" destOrd="0" parTransId="{809C27A1-15C4-437F-A456-FFE1B211F8ED}" sibTransId="{4485A2B1-46E9-401B-8AFD-D2B9EE452A67}"/>
    <dgm:cxn modelId="{BFA1F813-9AFD-4DD8-8A3E-A60B00B46757}" type="presOf" srcId="{459E2128-2DF5-4DEE-8DEE-88775AEDA6B1}" destId="{6B32FB8B-90AE-47FD-A8D6-27C2807CE88A}" srcOrd="1" destOrd="0" presId="urn:microsoft.com/office/officeart/2005/8/layout/vProcess5"/>
    <dgm:cxn modelId="{9598C124-B76F-4202-AC23-CA9724B9BA52}" type="presOf" srcId="{3F06F70A-3597-4154-A509-C12EAB5C3DCE}" destId="{603ADEE2-037E-42CD-8EFA-F375163BDFA6}" srcOrd="0" destOrd="0" presId="urn:microsoft.com/office/officeart/2005/8/layout/vProcess5"/>
    <dgm:cxn modelId="{08340B33-F716-42BA-81E0-24871FC66CE7}" srcId="{3F06F70A-3597-4154-A509-C12EAB5C3DCE}" destId="{459E2128-2DF5-4DEE-8DEE-88775AEDA6B1}" srcOrd="1" destOrd="0" parTransId="{E0885D50-FC40-4B78-8046-E27D6DF985CC}" sibTransId="{9F4377A1-072A-4C0D-AB6A-EF7D56CFB3E8}"/>
    <dgm:cxn modelId="{8D17CC3F-8C60-426B-9ECB-A8A3957D25B2}" srcId="{3F06F70A-3597-4154-A509-C12EAB5C3DCE}" destId="{F7DC7781-B371-433D-8963-6B9DA9D540E1}" srcOrd="2" destOrd="0" parTransId="{DED53DF4-4F05-4B8D-8578-3A56283199B6}" sibTransId="{5CB00A49-EF29-4D72-8057-DDBD6990F7DA}"/>
    <dgm:cxn modelId="{1595795D-524D-4635-916B-F82DFC7BCF3C}" type="presOf" srcId="{4485A2B1-46E9-401B-8AFD-D2B9EE452A67}" destId="{879E3892-7B66-4219-82F3-0A1F36E3D3C8}" srcOrd="0" destOrd="0" presId="urn:microsoft.com/office/officeart/2005/8/layout/vProcess5"/>
    <dgm:cxn modelId="{D31E5581-BFAC-4925-B1A0-4B47F13D988F}" type="presOf" srcId="{459E2128-2DF5-4DEE-8DEE-88775AEDA6B1}" destId="{D6832613-F13E-413E-B8D3-A85ED1D030B2}" srcOrd="0" destOrd="0" presId="urn:microsoft.com/office/officeart/2005/8/layout/vProcess5"/>
    <dgm:cxn modelId="{D713C581-B4B8-47C3-B2EF-ED43D3087F25}" type="presOf" srcId="{F7DC7781-B371-433D-8963-6B9DA9D540E1}" destId="{652D016A-68BC-429F-8628-81A05625ED13}" srcOrd="0" destOrd="0" presId="urn:microsoft.com/office/officeart/2005/8/layout/vProcess5"/>
    <dgm:cxn modelId="{6608E583-6A91-4E47-AAA9-1DFEDC5BFF22}" type="presOf" srcId="{9F4377A1-072A-4C0D-AB6A-EF7D56CFB3E8}" destId="{7068D4F6-89B2-4CD4-9469-B98F5701931C}" srcOrd="0" destOrd="0" presId="urn:microsoft.com/office/officeart/2005/8/layout/vProcess5"/>
    <dgm:cxn modelId="{7D79D98D-FB47-48BF-A581-9C48F87D32A5}" type="presOf" srcId="{9924A647-B62F-48D1-BB90-94738EB5D470}" destId="{4BED16DA-CC56-4165-AE40-D76BDF578435}" srcOrd="1" destOrd="0" presId="urn:microsoft.com/office/officeart/2005/8/layout/vProcess5"/>
    <dgm:cxn modelId="{37198939-F7BB-49DB-ADD8-81F896A07004}" type="presParOf" srcId="{603ADEE2-037E-42CD-8EFA-F375163BDFA6}" destId="{AF10D9E0-F1E9-4114-B3F1-1467C4DB8D27}" srcOrd="0" destOrd="0" presId="urn:microsoft.com/office/officeart/2005/8/layout/vProcess5"/>
    <dgm:cxn modelId="{BB468449-E8AC-4EA0-B2AF-3DB842A90F69}" type="presParOf" srcId="{603ADEE2-037E-42CD-8EFA-F375163BDFA6}" destId="{EE396364-73F9-4684-82B3-3D95F915BC19}" srcOrd="1" destOrd="0" presId="urn:microsoft.com/office/officeart/2005/8/layout/vProcess5"/>
    <dgm:cxn modelId="{A1C2BCA0-FF44-4AB3-BC62-1F09B594F3FA}" type="presParOf" srcId="{603ADEE2-037E-42CD-8EFA-F375163BDFA6}" destId="{D6832613-F13E-413E-B8D3-A85ED1D030B2}" srcOrd="2" destOrd="0" presId="urn:microsoft.com/office/officeart/2005/8/layout/vProcess5"/>
    <dgm:cxn modelId="{D3CE433B-8461-487D-8E52-EFDE5FD4FB6A}" type="presParOf" srcId="{603ADEE2-037E-42CD-8EFA-F375163BDFA6}" destId="{652D016A-68BC-429F-8628-81A05625ED13}" srcOrd="3" destOrd="0" presId="urn:microsoft.com/office/officeart/2005/8/layout/vProcess5"/>
    <dgm:cxn modelId="{7F84EFD0-C0A9-4133-8AF0-253F0669C3BF}" type="presParOf" srcId="{603ADEE2-037E-42CD-8EFA-F375163BDFA6}" destId="{879E3892-7B66-4219-82F3-0A1F36E3D3C8}" srcOrd="4" destOrd="0" presId="urn:microsoft.com/office/officeart/2005/8/layout/vProcess5"/>
    <dgm:cxn modelId="{FEDA5E66-19EB-48E5-A37A-BD9119FF73A3}" type="presParOf" srcId="{603ADEE2-037E-42CD-8EFA-F375163BDFA6}" destId="{7068D4F6-89B2-4CD4-9469-B98F5701931C}" srcOrd="5" destOrd="0" presId="urn:microsoft.com/office/officeart/2005/8/layout/vProcess5"/>
    <dgm:cxn modelId="{1BE0128B-D588-48FB-9573-0666471DDB83}" type="presParOf" srcId="{603ADEE2-037E-42CD-8EFA-F375163BDFA6}" destId="{4BED16DA-CC56-4165-AE40-D76BDF578435}" srcOrd="6" destOrd="0" presId="urn:microsoft.com/office/officeart/2005/8/layout/vProcess5"/>
    <dgm:cxn modelId="{CE7DC7F8-03F5-4F43-917B-604B8A14DE35}" type="presParOf" srcId="{603ADEE2-037E-42CD-8EFA-F375163BDFA6}" destId="{6B32FB8B-90AE-47FD-A8D6-27C2807CE88A}" srcOrd="7" destOrd="0" presId="urn:microsoft.com/office/officeart/2005/8/layout/vProcess5"/>
    <dgm:cxn modelId="{BD8A490B-58B0-4ECE-AF88-A06C980AF039}" type="presParOf" srcId="{603ADEE2-037E-42CD-8EFA-F375163BDFA6}" destId="{529C76CA-EC16-479D-A07E-B8C04AC611DF}" srcOrd="8" destOrd="0" presId="urn:microsoft.com/office/officeart/2005/8/layout/vProcess5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A5BB2B7-4EC5-47F8-AF87-DE787BEBE2CB}" type="doc">
      <dgm:prSet loTypeId="urn:microsoft.com/office/officeart/2005/8/layout/vList2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9BD4575-4540-489F-AD0D-ADCB1B078630}">
      <dgm:prSet/>
      <dgm:spPr/>
      <dgm:t>
        <a:bodyPr/>
        <a:lstStyle/>
        <a:p>
          <a:r>
            <a:rPr lang="en-US" b="0" i="0" baseline="0" dirty="0"/>
            <a:t>Through FEDIP</a:t>
          </a:r>
          <a:endParaRPr lang="en-US" dirty="0"/>
        </a:p>
      </dgm:t>
    </dgm:pt>
    <dgm:pt modelId="{70420C50-7B8A-4B55-AA9B-7F143707F4FA}" type="parTrans" cxnId="{AF534959-53B8-4B6B-B6FD-C6ECAC43F140}">
      <dgm:prSet/>
      <dgm:spPr/>
      <dgm:t>
        <a:bodyPr/>
        <a:lstStyle/>
        <a:p>
          <a:endParaRPr lang="en-US"/>
        </a:p>
      </dgm:t>
    </dgm:pt>
    <dgm:pt modelId="{FD1DE641-D0AE-4C00-89A5-B1A8394ED414}" type="sibTrans" cxnId="{AF534959-53B8-4B6B-B6FD-C6ECAC43F140}">
      <dgm:prSet/>
      <dgm:spPr/>
      <dgm:t>
        <a:bodyPr/>
        <a:lstStyle/>
        <a:p>
          <a:endParaRPr lang="en-US"/>
        </a:p>
      </dgm:t>
    </dgm:pt>
    <dgm:pt modelId="{9BA3E0DB-E21A-4F49-93EF-B27267F242E2}">
      <dgm:prSet/>
      <dgm:spPr/>
      <dgm:t>
        <a:bodyPr/>
        <a:lstStyle/>
        <a:p>
          <a:r>
            <a:rPr lang="en-US" b="0" i="0" baseline="0" dirty="0" err="1"/>
            <a:t>Recognised</a:t>
          </a:r>
          <a:r>
            <a:rPr lang="en-US" b="0" i="0" baseline="0" dirty="0"/>
            <a:t> UK-wide standard</a:t>
          </a:r>
          <a:endParaRPr lang="en-US" dirty="0"/>
        </a:p>
      </dgm:t>
    </dgm:pt>
    <dgm:pt modelId="{1C37797C-49F5-4510-9517-211D546EC31E}" type="parTrans" cxnId="{0BD1D1AE-B475-40B4-B53F-BAF1E68C87B0}">
      <dgm:prSet/>
      <dgm:spPr/>
      <dgm:t>
        <a:bodyPr/>
        <a:lstStyle/>
        <a:p>
          <a:endParaRPr lang="en-US"/>
        </a:p>
      </dgm:t>
    </dgm:pt>
    <dgm:pt modelId="{27201A30-44E3-45FF-B3CA-7D1153ABD9E9}" type="sibTrans" cxnId="{0BD1D1AE-B475-40B4-B53F-BAF1E68C87B0}">
      <dgm:prSet/>
      <dgm:spPr/>
      <dgm:t>
        <a:bodyPr/>
        <a:lstStyle/>
        <a:p>
          <a:endParaRPr lang="en-US"/>
        </a:p>
      </dgm:t>
    </dgm:pt>
    <dgm:pt modelId="{75937939-AD7F-481D-B0E0-3E659A1D3B5D}">
      <dgm:prSet/>
      <dgm:spPr/>
      <dgm:t>
        <a:bodyPr/>
        <a:lstStyle/>
        <a:p>
          <a:r>
            <a:rPr lang="en-US" dirty="0"/>
            <a:t>Guidance and support</a:t>
          </a:r>
        </a:p>
      </dgm:t>
    </dgm:pt>
    <dgm:pt modelId="{7E0595D7-3CD0-48C4-B771-CE697A36DA1D}" type="parTrans" cxnId="{571D8D65-E7B6-47B9-8621-7A27B3F11E57}">
      <dgm:prSet/>
      <dgm:spPr/>
      <dgm:t>
        <a:bodyPr/>
        <a:lstStyle/>
        <a:p>
          <a:endParaRPr lang="en-US"/>
        </a:p>
      </dgm:t>
    </dgm:pt>
    <dgm:pt modelId="{7CABD055-C700-4F73-8989-63DCD2E89EC2}" type="sibTrans" cxnId="{571D8D65-E7B6-47B9-8621-7A27B3F11E57}">
      <dgm:prSet/>
      <dgm:spPr/>
      <dgm:t>
        <a:bodyPr/>
        <a:lstStyle/>
        <a:p>
          <a:endParaRPr lang="en-US"/>
        </a:p>
      </dgm:t>
    </dgm:pt>
    <dgm:pt modelId="{6B575EEB-F812-40E4-8FAF-2C56E835A361}">
      <dgm:prSet/>
      <dgm:spPr/>
      <dgm:t>
        <a:bodyPr/>
        <a:lstStyle/>
        <a:p>
          <a:r>
            <a:rPr lang="en-US" dirty="0"/>
            <a:t>Frameworks and resources</a:t>
          </a:r>
        </a:p>
      </dgm:t>
    </dgm:pt>
    <dgm:pt modelId="{2B43FD3E-32AF-45F0-91E9-3C41AECDBA43}" type="parTrans" cxnId="{E15A0166-9CDA-45EC-A487-5389CFC3AA58}">
      <dgm:prSet/>
      <dgm:spPr/>
      <dgm:t>
        <a:bodyPr/>
        <a:lstStyle/>
        <a:p>
          <a:endParaRPr lang="en-US"/>
        </a:p>
      </dgm:t>
    </dgm:pt>
    <dgm:pt modelId="{657B3C3C-6745-4EB6-AF19-7A1A86B505E8}" type="sibTrans" cxnId="{E15A0166-9CDA-45EC-A487-5389CFC3AA58}">
      <dgm:prSet/>
      <dgm:spPr/>
      <dgm:t>
        <a:bodyPr/>
        <a:lstStyle/>
        <a:p>
          <a:endParaRPr lang="en-US"/>
        </a:p>
      </dgm:t>
    </dgm:pt>
    <dgm:pt modelId="{775BCC9E-B9B8-439A-858F-B68F1D9051EA}">
      <dgm:prSet/>
      <dgm:spPr/>
      <dgm:t>
        <a:bodyPr/>
        <a:lstStyle/>
        <a:p>
          <a:r>
            <a:rPr lang="en-US" dirty="0"/>
            <a:t>Community of peers</a:t>
          </a:r>
        </a:p>
      </dgm:t>
    </dgm:pt>
    <dgm:pt modelId="{2B63AEA7-B4E6-48D5-9ECF-51AF143C16BE}" type="parTrans" cxnId="{4EC50972-9AEB-4641-AF0B-30978611FB10}">
      <dgm:prSet/>
      <dgm:spPr/>
      <dgm:t>
        <a:bodyPr/>
        <a:lstStyle/>
        <a:p>
          <a:endParaRPr lang="en-US"/>
        </a:p>
      </dgm:t>
    </dgm:pt>
    <dgm:pt modelId="{AC7F510E-3D59-4EC6-9272-F525C66277F5}" type="sibTrans" cxnId="{4EC50972-9AEB-4641-AF0B-30978611FB10}">
      <dgm:prSet/>
      <dgm:spPr/>
      <dgm:t>
        <a:bodyPr/>
        <a:lstStyle/>
        <a:p>
          <a:endParaRPr lang="en-US"/>
        </a:p>
      </dgm:t>
    </dgm:pt>
    <dgm:pt modelId="{A8C815B3-88E3-4DE7-BC6F-7E48FF9085F2}" type="pres">
      <dgm:prSet presAssocID="{FA5BB2B7-4EC5-47F8-AF87-DE787BEBE2CB}" presName="linear" presStyleCnt="0">
        <dgm:presLayoutVars>
          <dgm:animLvl val="lvl"/>
          <dgm:resizeHandles val="exact"/>
        </dgm:presLayoutVars>
      </dgm:prSet>
      <dgm:spPr/>
    </dgm:pt>
    <dgm:pt modelId="{5F8E2DC1-6FEB-49B8-8485-C7574FA018CF}" type="pres">
      <dgm:prSet presAssocID="{29BD4575-4540-489F-AD0D-ADCB1B07863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C6A76965-BDC1-4234-AA79-314FE624D3BD}" type="pres">
      <dgm:prSet presAssocID="{FD1DE641-D0AE-4C00-89A5-B1A8394ED414}" presName="spacer" presStyleCnt="0"/>
      <dgm:spPr/>
    </dgm:pt>
    <dgm:pt modelId="{600D269C-8A14-4919-A2B6-45BC142CFB9D}" type="pres">
      <dgm:prSet presAssocID="{9BA3E0DB-E21A-4F49-93EF-B27267F242E2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7E43DD64-0A0D-4EC7-9BE3-B472C5740F3F}" type="pres">
      <dgm:prSet presAssocID="{27201A30-44E3-45FF-B3CA-7D1153ABD9E9}" presName="spacer" presStyleCnt="0"/>
      <dgm:spPr/>
    </dgm:pt>
    <dgm:pt modelId="{B77BC44D-B1A6-4E73-8D9A-6E13E42247F4}" type="pres">
      <dgm:prSet presAssocID="{75937939-AD7F-481D-B0E0-3E659A1D3B5D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454E82C9-B88F-4AB8-B457-260397BF5A96}" type="pres">
      <dgm:prSet presAssocID="{7CABD055-C700-4F73-8989-63DCD2E89EC2}" presName="spacer" presStyleCnt="0"/>
      <dgm:spPr/>
    </dgm:pt>
    <dgm:pt modelId="{50E3A3D9-077A-4FA7-A7F2-41698299561C}" type="pres">
      <dgm:prSet presAssocID="{6B575EEB-F812-40E4-8FAF-2C56E835A361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4AD3E5B4-B2CB-4A8B-BB75-A15501D3BC6B}" type="pres">
      <dgm:prSet presAssocID="{657B3C3C-6745-4EB6-AF19-7A1A86B505E8}" presName="spacer" presStyleCnt="0"/>
      <dgm:spPr/>
    </dgm:pt>
    <dgm:pt modelId="{F3CADD60-EBD1-45F6-9A07-44EE802839A3}" type="pres">
      <dgm:prSet presAssocID="{775BCC9E-B9B8-439A-858F-B68F1D9051EA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B009B604-047D-46C2-B702-5466E1570837}" type="presOf" srcId="{9BA3E0DB-E21A-4F49-93EF-B27267F242E2}" destId="{600D269C-8A14-4919-A2B6-45BC142CFB9D}" srcOrd="0" destOrd="0" presId="urn:microsoft.com/office/officeart/2005/8/layout/vList2"/>
    <dgm:cxn modelId="{2D8AC511-547A-4FAB-893B-104F66F26D41}" type="presOf" srcId="{6B575EEB-F812-40E4-8FAF-2C56E835A361}" destId="{50E3A3D9-077A-4FA7-A7F2-41698299561C}" srcOrd="0" destOrd="0" presId="urn:microsoft.com/office/officeart/2005/8/layout/vList2"/>
    <dgm:cxn modelId="{1097FD5E-D3AB-4073-AFD1-6D9675634E0D}" type="presOf" srcId="{775BCC9E-B9B8-439A-858F-B68F1D9051EA}" destId="{F3CADD60-EBD1-45F6-9A07-44EE802839A3}" srcOrd="0" destOrd="0" presId="urn:microsoft.com/office/officeart/2005/8/layout/vList2"/>
    <dgm:cxn modelId="{571D8D65-E7B6-47B9-8621-7A27B3F11E57}" srcId="{FA5BB2B7-4EC5-47F8-AF87-DE787BEBE2CB}" destId="{75937939-AD7F-481D-B0E0-3E659A1D3B5D}" srcOrd="2" destOrd="0" parTransId="{7E0595D7-3CD0-48C4-B771-CE697A36DA1D}" sibTransId="{7CABD055-C700-4F73-8989-63DCD2E89EC2}"/>
    <dgm:cxn modelId="{E15A0166-9CDA-45EC-A487-5389CFC3AA58}" srcId="{FA5BB2B7-4EC5-47F8-AF87-DE787BEBE2CB}" destId="{6B575EEB-F812-40E4-8FAF-2C56E835A361}" srcOrd="3" destOrd="0" parTransId="{2B43FD3E-32AF-45F0-91E9-3C41AECDBA43}" sibTransId="{657B3C3C-6745-4EB6-AF19-7A1A86B505E8}"/>
    <dgm:cxn modelId="{4EC50972-9AEB-4641-AF0B-30978611FB10}" srcId="{FA5BB2B7-4EC5-47F8-AF87-DE787BEBE2CB}" destId="{775BCC9E-B9B8-439A-858F-B68F1D9051EA}" srcOrd="4" destOrd="0" parTransId="{2B63AEA7-B4E6-48D5-9ECF-51AF143C16BE}" sibTransId="{AC7F510E-3D59-4EC6-9272-F525C66277F5}"/>
    <dgm:cxn modelId="{AF534959-53B8-4B6B-B6FD-C6ECAC43F140}" srcId="{FA5BB2B7-4EC5-47F8-AF87-DE787BEBE2CB}" destId="{29BD4575-4540-489F-AD0D-ADCB1B078630}" srcOrd="0" destOrd="0" parTransId="{70420C50-7B8A-4B55-AA9B-7F143707F4FA}" sibTransId="{FD1DE641-D0AE-4C00-89A5-B1A8394ED414}"/>
    <dgm:cxn modelId="{936FD579-83F9-41C1-9DF5-D57F95034A9C}" type="presOf" srcId="{FA5BB2B7-4EC5-47F8-AF87-DE787BEBE2CB}" destId="{A8C815B3-88E3-4DE7-BC6F-7E48FF9085F2}" srcOrd="0" destOrd="0" presId="urn:microsoft.com/office/officeart/2005/8/layout/vList2"/>
    <dgm:cxn modelId="{2185B88C-A485-4CB9-9DD7-84C98BBAF02F}" type="presOf" srcId="{29BD4575-4540-489F-AD0D-ADCB1B078630}" destId="{5F8E2DC1-6FEB-49B8-8485-C7574FA018CF}" srcOrd="0" destOrd="0" presId="urn:microsoft.com/office/officeart/2005/8/layout/vList2"/>
    <dgm:cxn modelId="{0BD1D1AE-B475-40B4-B53F-BAF1E68C87B0}" srcId="{FA5BB2B7-4EC5-47F8-AF87-DE787BEBE2CB}" destId="{9BA3E0DB-E21A-4F49-93EF-B27267F242E2}" srcOrd="1" destOrd="0" parTransId="{1C37797C-49F5-4510-9517-211D546EC31E}" sibTransId="{27201A30-44E3-45FF-B3CA-7D1153ABD9E9}"/>
    <dgm:cxn modelId="{7320E6E3-E1E1-4337-AC24-E2E89814016A}" type="presOf" srcId="{75937939-AD7F-481D-B0E0-3E659A1D3B5D}" destId="{B77BC44D-B1A6-4E73-8D9A-6E13E42247F4}" srcOrd="0" destOrd="0" presId="urn:microsoft.com/office/officeart/2005/8/layout/vList2"/>
    <dgm:cxn modelId="{FB98048D-C76B-41F9-9839-EEE6990F252F}" type="presParOf" srcId="{A8C815B3-88E3-4DE7-BC6F-7E48FF9085F2}" destId="{5F8E2DC1-6FEB-49B8-8485-C7574FA018CF}" srcOrd="0" destOrd="0" presId="urn:microsoft.com/office/officeart/2005/8/layout/vList2"/>
    <dgm:cxn modelId="{659F2483-B5AD-4892-8EFC-49D15440E315}" type="presParOf" srcId="{A8C815B3-88E3-4DE7-BC6F-7E48FF9085F2}" destId="{C6A76965-BDC1-4234-AA79-314FE624D3BD}" srcOrd="1" destOrd="0" presId="urn:microsoft.com/office/officeart/2005/8/layout/vList2"/>
    <dgm:cxn modelId="{54549764-C365-45AA-9F8E-41AA00467B84}" type="presParOf" srcId="{A8C815B3-88E3-4DE7-BC6F-7E48FF9085F2}" destId="{600D269C-8A14-4919-A2B6-45BC142CFB9D}" srcOrd="2" destOrd="0" presId="urn:microsoft.com/office/officeart/2005/8/layout/vList2"/>
    <dgm:cxn modelId="{F5B5DCF2-DE96-4088-9E19-F301A6815AAA}" type="presParOf" srcId="{A8C815B3-88E3-4DE7-BC6F-7E48FF9085F2}" destId="{7E43DD64-0A0D-4EC7-9BE3-B472C5740F3F}" srcOrd="3" destOrd="0" presId="urn:microsoft.com/office/officeart/2005/8/layout/vList2"/>
    <dgm:cxn modelId="{FB3C58EB-E381-459B-9E44-4F40A59C10A0}" type="presParOf" srcId="{A8C815B3-88E3-4DE7-BC6F-7E48FF9085F2}" destId="{B77BC44D-B1A6-4E73-8D9A-6E13E42247F4}" srcOrd="4" destOrd="0" presId="urn:microsoft.com/office/officeart/2005/8/layout/vList2"/>
    <dgm:cxn modelId="{E2E26E68-3EA8-4E65-90A2-A282403A65F4}" type="presParOf" srcId="{A8C815B3-88E3-4DE7-BC6F-7E48FF9085F2}" destId="{454E82C9-B88F-4AB8-B457-260397BF5A96}" srcOrd="5" destOrd="0" presId="urn:microsoft.com/office/officeart/2005/8/layout/vList2"/>
    <dgm:cxn modelId="{D8D3A05B-0817-4DD1-873C-2F8E54F74178}" type="presParOf" srcId="{A8C815B3-88E3-4DE7-BC6F-7E48FF9085F2}" destId="{50E3A3D9-077A-4FA7-A7F2-41698299561C}" srcOrd="6" destOrd="0" presId="urn:microsoft.com/office/officeart/2005/8/layout/vList2"/>
    <dgm:cxn modelId="{87E107C6-6716-458F-BACB-95D0A1655F38}" type="presParOf" srcId="{A8C815B3-88E3-4DE7-BC6F-7E48FF9085F2}" destId="{4AD3E5B4-B2CB-4A8B-BB75-A15501D3BC6B}" srcOrd="7" destOrd="0" presId="urn:microsoft.com/office/officeart/2005/8/layout/vList2"/>
    <dgm:cxn modelId="{084D8B10-C54A-49AC-9F9B-44205C66BDC4}" type="presParOf" srcId="{A8C815B3-88E3-4DE7-BC6F-7E48FF9085F2}" destId="{F3CADD60-EBD1-45F6-9A07-44EE802839A3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FDA3AB8-E6FC-42C3-9017-DEE5B4079374}" type="doc">
      <dgm:prSet loTypeId="urn:microsoft.com/office/officeart/2005/8/layout/hProcess9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GB"/>
        </a:p>
      </dgm:t>
    </dgm:pt>
    <dgm:pt modelId="{BB24CD48-0E70-447B-97F6-C03E8F8D1FDB}">
      <dgm:prSet phldrT="[Text]" phldr="0"/>
      <dgm:spPr/>
      <dgm:t>
        <a:bodyPr/>
        <a:lstStyle/>
        <a:p>
          <a:r>
            <a:rPr lang="en-GB" dirty="0"/>
            <a:t>Join AphA</a:t>
          </a:r>
        </a:p>
      </dgm:t>
    </dgm:pt>
    <dgm:pt modelId="{C62C5EFE-9A2E-4C65-BBAB-14BCBA03B679}" type="parTrans" cxnId="{9FAC085D-9E8D-4D55-AC87-BC6D9A347714}">
      <dgm:prSet/>
      <dgm:spPr/>
      <dgm:t>
        <a:bodyPr/>
        <a:lstStyle/>
        <a:p>
          <a:endParaRPr lang="en-GB"/>
        </a:p>
      </dgm:t>
    </dgm:pt>
    <dgm:pt modelId="{C47CD219-CC29-4CAE-B35B-4950592AD6E5}" type="sibTrans" cxnId="{9FAC085D-9E8D-4D55-AC87-BC6D9A347714}">
      <dgm:prSet/>
      <dgm:spPr/>
      <dgm:t>
        <a:bodyPr/>
        <a:lstStyle/>
        <a:p>
          <a:endParaRPr lang="en-GB"/>
        </a:p>
      </dgm:t>
    </dgm:pt>
    <dgm:pt modelId="{5EF68028-1ED3-43CC-9CA8-C385EBF03707}">
      <dgm:prSet phldrT="[Text]" phldr="0"/>
      <dgm:spPr/>
      <dgm:t>
        <a:bodyPr/>
        <a:lstStyle/>
        <a:p>
          <a:r>
            <a:rPr lang="en-GB" dirty="0"/>
            <a:t>Choose your FEDIP level</a:t>
          </a:r>
        </a:p>
      </dgm:t>
    </dgm:pt>
    <dgm:pt modelId="{7C563A42-2BF5-4D77-80D2-7B1D1C7C5612}" type="parTrans" cxnId="{E479867D-34B4-4759-9078-A48F2A419091}">
      <dgm:prSet/>
      <dgm:spPr/>
      <dgm:t>
        <a:bodyPr/>
        <a:lstStyle/>
        <a:p>
          <a:endParaRPr lang="en-GB"/>
        </a:p>
      </dgm:t>
    </dgm:pt>
    <dgm:pt modelId="{F4ADBFC5-3E94-4DA3-9B79-150DC3A9A719}" type="sibTrans" cxnId="{E479867D-34B4-4759-9078-A48F2A419091}">
      <dgm:prSet/>
      <dgm:spPr/>
      <dgm:t>
        <a:bodyPr/>
        <a:lstStyle/>
        <a:p>
          <a:endParaRPr lang="en-GB"/>
        </a:p>
      </dgm:t>
    </dgm:pt>
    <dgm:pt modelId="{7BC9A6D3-F9F8-4384-B75A-8BEC2AAC7319}">
      <dgm:prSet phldrT="[Text]" phldr="0"/>
      <dgm:spPr/>
      <dgm:t>
        <a:bodyPr/>
        <a:lstStyle/>
        <a:p>
          <a:r>
            <a:rPr lang="en-GB" dirty="0"/>
            <a:t>Apply via the FEDIP website</a:t>
          </a:r>
        </a:p>
      </dgm:t>
    </dgm:pt>
    <dgm:pt modelId="{9B6CE1E8-0680-4F12-96BF-ACC245CECE52}" type="parTrans" cxnId="{A7C38906-B6FE-4B3F-8521-4950A238C7E2}">
      <dgm:prSet/>
      <dgm:spPr/>
      <dgm:t>
        <a:bodyPr/>
        <a:lstStyle/>
        <a:p>
          <a:endParaRPr lang="en-GB"/>
        </a:p>
      </dgm:t>
    </dgm:pt>
    <dgm:pt modelId="{C984D84A-AAA8-45B4-9184-E378E222F547}" type="sibTrans" cxnId="{A7C38906-B6FE-4B3F-8521-4950A238C7E2}">
      <dgm:prSet/>
      <dgm:spPr/>
      <dgm:t>
        <a:bodyPr/>
        <a:lstStyle/>
        <a:p>
          <a:endParaRPr lang="en-GB"/>
        </a:p>
      </dgm:t>
    </dgm:pt>
    <dgm:pt modelId="{BCD89006-E4E1-47C0-87B8-FA32F7ED80EA}" type="pres">
      <dgm:prSet presAssocID="{8FDA3AB8-E6FC-42C3-9017-DEE5B4079374}" presName="CompostProcess" presStyleCnt="0">
        <dgm:presLayoutVars>
          <dgm:dir/>
          <dgm:resizeHandles val="exact"/>
        </dgm:presLayoutVars>
      </dgm:prSet>
      <dgm:spPr/>
    </dgm:pt>
    <dgm:pt modelId="{621DC80B-E7F3-46FF-B104-4FE3E6F4C3D0}" type="pres">
      <dgm:prSet presAssocID="{8FDA3AB8-E6FC-42C3-9017-DEE5B4079374}" presName="arrow" presStyleLbl="bgShp" presStyleIdx="0" presStyleCnt="1"/>
      <dgm:spPr/>
    </dgm:pt>
    <dgm:pt modelId="{300DB47A-5560-46AE-A327-9F8C91F7DBB8}" type="pres">
      <dgm:prSet presAssocID="{8FDA3AB8-E6FC-42C3-9017-DEE5B4079374}" presName="linearProcess" presStyleCnt="0"/>
      <dgm:spPr/>
    </dgm:pt>
    <dgm:pt modelId="{C6CE0F91-759C-477B-A7E4-FB67878342EE}" type="pres">
      <dgm:prSet presAssocID="{BB24CD48-0E70-447B-97F6-C03E8F8D1FDB}" presName="textNode" presStyleLbl="node1" presStyleIdx="0" presStyleCnt="3">
        <dgm:presLayoutVars>
          <dgm:bulletEnabled val="1"/>
        </dgm:presLayoutVars>
      </dgm:prSet>
      <dgm:spPr/>
    </dgm:pt>
    <dgm:pt modelId="{EBEE157C-8E1A-41B7-81F1-0B9147C9CF91}" type="pres">
      <dgm:prSet presAssocID="{C47CD219-CC29-4CAE-B35B-4950592AD6E5}" presName="sibTrans" presStyleCnt="0"/>
      <dgm:spPr/>
    </dgm:pt>
    <dgm:pt modelId="{EF835557-2F4A-47E9-A86A-FDB17CF21FEE}" type="pres">
      <dgm:prSet presAssocID="{5EF68028-1ED3-43CC-9CA8-C385EBF03707}" presName="textNode" presStyleLbl="node1" presStyleIdx="1" presStyleCnt="3">
        <dgm:presLayoutVars>
          <dgm:bulletEnabled val="1"/>
        </dgm:presLayoutVars>
      </dgm:prSet>
      <dgm:spPr/>
    </dgm:pt>
    <dgm:pt modelId="{0F055A31-D3C2-4342-9B6F-A3162EB87805}" type="pres">
      <dgm:prSet presAssocID="{F4ADBFC5-3E94-4DA3-9B79-150DC3A9A719}" presName="sibTrans" presStyleCnt="0"/>
      <dgm:spPr/>
    </dgm:pt>
    <dgm:pt modelId="{584AB64A-9CBE-49B3-BE91-907FBC47E306}" type="pres">
      <dgm:prSet presAssocID="{7BC9A6D3-F9F8-4384-B75A-8BEC2AAC7319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A7C38906-B6FE-4B3F-8521-4950A238C7E2}" srcId="{8FDA3AB8-E6FC-42C3-9017-DEE5B4079374}" destId="{7BC9A6D3-F9F8-4384-B75A-8BEC2AAC7319}" srcOrd="2" destOrd="0" parTransId="{9B6CE1E8-0680-4F12-96BF-ACC245CECE52}" sibTransId="{C984D84A-AAA8-45B4-9184-E378E222F547}"/>
    <dgm:cxn modelId="{955A4B1D-0B00-4EFF-A92F-5565B929F132}" type="presOf" srcId="{7BC9A6D3-F9F8-4384-B75A-8BEC2AAC7319}" destId="{584AB64A-9CBE-49B3-BE91-907FBC47E306}" srcOrd="0" destOrd="0" presId="urn:microsoft.com/office/officeart/2005/8/layout/hProcess9"/>
    <dgm:cxn modelId="{1111E939-81BC-4F47-8857-A299289E8C5F}" type="presOf" srcId="{8FDA3AB8-E6FC-42C3-9017-DEE5B4079374}" destId="{BCD89006-E4E1-47C0-87B8-FA32F7ED80EA}" srcOrd="0" destOrd="0" presId="urn:microsoft.com/office/officeart/2005/8/layout/hProcess9"/>
    <dgm:cxn modelId="{9FAC085D-9E8D-4D55-AC87-BC6D9A347714}" srcId="{8FDA3AB8-E6FC-42C3-9017-DEE5B4079374}" destId="{BB24CD48-0E70-447B-97F6-C03E8F8D1FDB}" srcOrd="0" destOrd="0" parTransId="{C62C5EFE-9A2E-4C65-BBAB-14BCBA03B679}" sibTransId="{C47CD219-CC29-4CAE-B35B-4950592AD6E5}"/>
    <dgm:cxn modelId="{8C6FCD41-0389-4E7A-BF47-827F0DC55072}" type="presOf" srcId="{5EF68028-1ED3-43CC-9CA8-C385EBF03707}" destId="{EF835557-2F4A-47E9-A86A-FDB17CF21FEE}" srcOrd="0" destOrd="0" presId="urn:microsoft.com/office/officeart/2005/8/layout/hProcess9"/>
    <dgm:cxn modelId="{1F6E5679-6CAC-4DF0-B44C-D16AB975EAC4}" type="presOf" srcId="{BB24CD48-0E70-447B-97F6-C03E8F8D1FDB}" destId="{C6CE0F91-759C-477B-A7E4-FB67878342EE}" srcOrd="0" destOrd="0" presId="urn:microsoft.com/office/officeart/2005/8/layout/hProcess9"/>
    <dgm:cxn modelId="{E479867D-34B4-4759-9078-A48F2A419091}" srcId="{8FDA3AB8-E6FC-42C3-9017-DEE5B4079374}" destId="{5EF68028-1ED3-43CC-9CA8-C385EBF03707}" srcOrd="1" destOrd="0" parTransId="{7C563A42-2BF5-4D77-80D2-7B1D1C7C5612}" sibTransId="{F4ADBFC5-3E94-4DA3-9B79-150DC3A9A719}"/>
    <dgm:cxn modelId="{1D01141D-DF01-432F-8A9D-0F916009781F}" type="presParOf" srcId="{BCD89006-E4E1-47C0-87B8-FA32F7ED80EA}" destId="{621DC80B-E7F3-46FF-B104-4FE3E6F4C3D0}" srcOrd="0" destOrd="0" presId="urn:microsoft.com/office/officeart/2005/8/layout/hProcess9"/>
    <dgm:cxn modelId="{553EEAEC-B923-4896-8115-71B7CB127AC5}" type="presParOf" srcId="{BCD89006-E4E1-47C0-87B8-FA32F7ED80EA}" destId="{300DB47A-5560-46AE-A327-9F8C91F7DBB8}" srcOrd="1" destOrd="0" presId="urn:microsoft.com/office/officeart/2005/8/layout/hProcess9"/>
    <dgm:cxn modelId="{E1DCE1F1-1E57-43E3-A67A-5F64C772D293}" type="presParOf" srcId="{300DB47A-5560-46AE-A327-9F8C91F7DBB8}" destId="{C6CE0F91-759C-477B-A7E4-FB67878342EE}" srcOrd="0" destOrd="0" presId="urn:microsoft.com/office/officeart/2005/8/layout/hProcess9"/>
    <dgm:cxn modelId="{91BDD7C3-6BEA-4C08-BCCA-955EC94C4401}" type="presParOf" srcId="{300DB47A-5560-46AE-A327-9F8C91F7DBB8}" destId="{EBEE157C-8E1A-41B7-81F1-0B9147C9CF91}" srcOrd="1" destOrd="0" presId="urn:microsoft.com/office/officeart/2005/8/layout/hProcess9"/>
    <dgm:cxn modelId="{8AB378A9-C936-44A1-A1F0-BC84E67F9533}" type="presParOf" srcId="{300DB47A-5560-46AE-A327-9F8C91F7DBB8}" destId="{EF835557-2F4A-47E9-A86A-FDB17CF21FEE}" srcOrd="2" destOrd="0" presId="urn:microsoft.com/office/officeart/2005/8/layout/hProcess9"/>
    <dgm:cxn modelId="{04FD384A-C2B6-4817-8200-C5108396D569}" type="presParOf" srcId="{300DB47A-5560-46AE-A327-9F8C91F7DBB8}" destId="{0F055A31-D3C2-4342-9B6F-A3162EB87805}" srcOrd="3" destOrd="0" presId="urn:microsoft.com/office/officeart/2005/8/layout/hProcess9"/>
    <dgm:cxn modelId="{C9A2A856-CE24-4E14-A119-CED564F69992}" type="presParOf" srcId="{300DB47A-5560-46AE-A327-9F8C91F7DBB8}" destId="{584AB64A-9CBE-49B3-BE91-907FBC47E306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E2F948-C58F-4125-9A5E-827D5864F8D9}">
      <dsp:nvSpPr>
        <dsp:cNvPr id="0" name=""/>
        <dsp:cNvSpPr/>
      </dsp:nvSpPr>
      <dsp:spPr>
        <a:xfrm>
          <a:off x="1036323" y="945522"/>
          <a:ext cx="659478" cy="71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441EA5FF-80B0-4481-B7A9-1B38C94C1C66}">
      <dsp:nvSpPr>
        <dsp:cNvPr id="0" name=""/>
        <dsp:cNvSpPr/>
      </dsp:nvSpPr>
      <dsp:spPr>
        <a:xfrm>
          <a:off x="1639274" y="868666"/>
          <a:ext cx="86674" cy="162373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912" tIns="165100" rIns="29912" bIns="16510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Join a professional body such as AphA</a:t>
          </a:r>
        </a:p>
      </dsp:txBody>
      <dsp:txXfrm>
        <a:off x="143879" y="1641303"/>
        <a:ext cx="1596465" cy="1675464"/>
      </dsp:txXfrm>
    </dsp:sp>
    <dsp:sp modelId="{6B69C20E-94D5-4DA9-8FFD-562DA5F314FF}">
      <dsp:nvSpPr>
        <dsp:cNvPr id="0" name=""/>
        <dsp:cNvSpPr/>
      </dsp:nvSpPr>
      <dsp:spPr>
        <a:xfrm>
          <a:off x="684133" y="687579"/>
          <a:ext cx="515957" cy="515957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22" tIns="20022" rIns="20022" bIns="2002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1</a:t>
          </a:r>
        </a:p>
      </dsp:txBody>
      <dsp:txXfrm>
        <a:off x="759693" y="763139"/>
        <a:ext cx="364837" cy="364837"/>
      </dsp:txXfrm>
    </dsp:sp>
    <dsp:sp modelId="{B12FFADE-F8C7-4D09-BA57-1D72017BECA0}">
      <dsp:nvSpPr>
        <dsp:cNvPr id="0" name=""/>
        <dsp:cNvSpPr/>
      </dsp:nvSpPr>
      <dsp:spPr>
        <a:xfrm>
          <a:off x="942075" y="1275350"/>
          <a:ext cx="72" cy="315727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E435D50-0FEC-4ADB-A927-768139E11E0F}">
      <dsp:nvSpPr>
        <dsp:cNvPr id="0" name=""/>
        <dsp:cNvSpPr/>
      </dsp:nvSpPr>
      <dsp:spPr>
        <a:xfrm>
          <a:off x="94211" y="1591635"/>
          <a:ext cx="1695801" cy="1774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912" tIns="165100" rIns="29912" bIns="16510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Join a professional body such as AphA</a:t>
          </a:r>
        </a:p>
      </dsp:txBody>
      <dsp:txXfrm>
        <a:off x="143879" y="1641303"/>
        <a:ext cx="1596465" cy="1675464"/>
      </dsp:txXfrm>
    </dsp:sp>
    <dsp:sp modelId="{1AFB8D22-6EDB-4D61-B093-4025A202971D}">
      <dsp:nvSpPr>
        <dsp:cNvPr id="0" name=""/>
        <dsp:cNvSpPr/>
      </dsp:nvSpPr>
      <dsp:spPr>
        <a:xfrm>
          <a:off x="1884223" y="945234"/>
          <a:ext cx="1695801" cy="71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472A737-1F74-42CC-BA7A-9707F0C2D741}">
      <dsp:nvSpPr>
        <dsp:cNvPr id="0" name=""/>
        <dsp:cNvSpPr/>
      </dsp:nvSpPr>
      <dsp:spPr>
        <a:xfrm>
          <a:off x="3523498" y="868378"/>
          <a:ext cx="86674" cy="162615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912" tIns="165100" rIns="29912" bIns="16510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Submit an application and evidence of competence</a:t>
          </a:r>
        </a:p>
      </dsp:txBody>
      <dsp:txXfrm>
        <a:off x="2028102" y="1641303"/>
        <a:ext cx="1596465" cy="1675464"/>
      </dsp:txXfrm>
    </dsp:sp>
    <dsp:sp modelId="{B6B767E1-9406-497B-A45F-CFB355CB0D88}">
      <dsp:nvSpPr>
        <dsp:cNvPr id="0" name=""/>
        <dsp:cNvSpPr/>
      </dsp:nvSpPr>
      <dsp:spPr>
        <a:xfrm>
          <a:off x="2568356" y="687291"/>
          <a:ext cx="515957" cy="515957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22" tIns="20022" rIns="20022" bIns="2002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2</a:t>
          </a:r>
        </a:p>
      </dsp:txBody>
      <dsp:txXfrm>
        <a:off x="2643916" y="762851"/>
        <a:ext cx="364837" cy="364837"/>
      </dsp:txXfrm>
    </dsp:sp>
    <dsp:sp modelId="{60F1E328-89E6-44C8-AA08-5A5B0AFCB734}">
      <dsp:nvSpPr>
        <dsp:cNvPr id="0" name=""/>
        <dsp:cNvSpPr/>
      </dsp:nvSpPr>
      <dsp:spPr>
        <a:xfrm>
          <a:off x="2826299" y="1275168"/>
          <a:ext cx="72" cy="316196"/>
        </a:xfrm>
        <a:prstGeom prst="rect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872FF6DE-5129-4B66-AFAF-F90CC5A75548}">
      <dsp:nvSpPr>
        <dsp:cNvPr id="0" name=""/>
        <dsp:cNvSpPr/>
      </dsp:nvSpPr>
      <dsp:spPr>
        <a:xfrm>
          <a:off x="1978434" y="1591635"/>
          <a:ext cx="1695801" cy="1774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912" tIns="165100" rIns="29912" bIns="16510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Submit an application and evidence of competence</a:t>
          </a:r>
        </a:p>
      </dsp:txBody>
      <dsp:txXfrm>
        <a:off x="2028102" y="1641303"/>
        <a:ext cx="1596465" cy="1675464"/>
      </dsp:txXfrm>
    </dsp:sp>
    <dsp:sp modelId="{408081AD-89B3-498A-9ED9-C394112F00D0}">
      <dsp:nvSpPr>
        <dsp:cNvPr id="0" name=""/>
        <dsp:cNvSpPr/>
      </dsp:nvSpPr>
      <dsp:spPr>
        <a:xfrm>
          <a:off x="3768447" y="945017"/>
          <a:ext cx="1695801" cy="7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7D66F33-B773-4BA6-8596-55EA12B00330}">
      <dsp:nvSpPr>
        <dsp:cNvPr id="0" name=""/>
        <dsp:cNvSpPr/>
      </dsp:nvSpPr>
      <dsp:spPr>
        <a:xfrm>
          <a:off x="5407722" y="868177"/>
          <a:ext cx="86674" cy="162718"/>
        </a:xfrm>
        <a:prstGeom prst="chevron">
          <a:avLst>
            <a:gd name="adj" fmla="val 9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9912" tIns="165100" rIns="29912" bIns="16510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The professional body assesses your application</a:t>
          </a:r>
        </a:p>
      </dsp:txBody>
      <dsp:txXfrm>
        <a:off x="3912326" y="1641117"/>
        <a:ext cx="1596465" cy="1675464"/>
      </dsp:txXfrm>
    </dsp:sp>
    <dsp:sp modelId="{04ECB54B-7719-4051-B459-83619292BB0E}">
      <dsp:nvSpPr>
        <dsp:cNvPr id="0" name=""/>
        <dsp:cNvSpPr/>
      </dsp:nvSpPr>
      <dsp:spPr>
        <a:xfrm>
          <a:off x="4452580" y="687074"/>
          <a:ext cx="515957" cy="515957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22" tIns="20022" rIns="20022" bIns="2002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3</a:t>
          </a:r>
        </a:p>
      </dsp:txBody>
      <dsp:txXfrm>
        <a:off x="4528140" y="762634"/>
        <a:ext cx="364837" cy="364837"/>
      </dsp:txXfrm>
    </dsp:sp>
    <dsp:sp modelId="{D93C7C1D-1419-425F-985A-5BF678377C94}">
      <dsp:nvSpPr>
        <dsp:cNvPr id="0" name=""/>
        <dsp:cNvSpPr/>
      </dsp:nvSpPr>
      <dsp:spPr>
        <a:xfrm>
          <a:off x="4710523" y="1274998"/>
          <a:ext cx="72" cy="316398"/>
        </a:xfrm>
        <a:prstGeom prst="rect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8DCE2CB-6F2D-4235-897D-7974333F4FB7}">
      <dsp:nvSpPr>
        <dsp:cNvPr id="0" name=""/>
        <dsp:cNvSpPr/>
      </dsp:nvSpPr>
      <dsp:spPr>
        <a:xfrm>
          <a:off x="3862658" y="1591449"/>
          <a:ext cx="1695801" cy="1774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912" tIns="165100" rIns="29912" bIns="16510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The professional body assesses your application</a:t>
          </a:r>
        </a:p>
      </dsp:txBody>
      <dsp:txXfrm>
        <a:off x="3912326" y="1641117"/>
        <a:ext cx="1596465" cy="1675464"/>
      </dsp:txXfrm>
    </dsp:sp>
    <dsp:sp modelId="{E590129C-F21B-4085-9790-341BFE460002}">
      <dsp:nvSpPr>
        <dsp:cNvPr id="0" name=""/>
        <dsp:cNvSpPr/>
      </dsp:nvSpPr>
      <dsp:spPr>
        <a:xfrm>
          <a:off x="5652671" y="944964"/>
          <a:ext cx="942111" cy="71"/>
        </a:xfrm>
        <a:prstGeom prst="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1AE10218-B144-4B63-BB46-018EB5B58C05}">
      <dsp:nvSpPr>
        <dsp:cNvPr id="0" name=""/>
        <dsp:cNvSpPr/>
      </dsp:nvSpPr>
      <dsp:spPr>
        <a:xfrm>
          <a:off x="6336804" y="687021"/>
          <a:ext cx="515957" cy="515957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0022" tIns="20022" rIns="20022" bIns="20022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300" kern="1200"/>
            <a:t>4</a:t>
          </a:r>
        </a:p>
      </dsp:txBody>
      <dsp:txXfrm>
        <a:off x="6412364" y="762581"/>
        <a:ext cx="364837" cy="364837"/>
      </dsp:txXfrm>
    </dsp:sp>
    <dsp:sp modelId="{50F067BB-075D-49CF-AAAA-3EAFB19F9C4F}">
      <dsp:nvSpPr>
        <dsp:cNvPr id="0" name=""/>
        <dsp:cNvSpPr/>
      </dsp:nvSpPr>
      <dsp:spPr>
        <a:xfrm>
          <a:off x="6594747" y="1274964"/>
          <a:ext cx="72" cy="316484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B647ACE1-EB95-4AF9-A434-38B0A19EC2AA}">
      <dsp:nvSpPr>
        <dsp:cNvPr id="0" name=""/>
        <dsp:cNvSpPr/>
      </dsp:nvSpPr>
      <dsp:spPr>
        <a:xfrm>
          <a:off x="5746882" y="1591449"/>
          <a:ext cx="1695801" cy="17748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9912" tIns="165100" rIns="29912" bIns="165100" numCol="1" spcCol="1270" anchor="t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kern="1200" dirty="0"/>
            <a:t>If successful you become professionally registered with FEDIP</a:t>
          </a:r>
        </a:p>
      </dsp:txBody>
      <dsp:txXfrm>
        <a:off x="5796550" y="1641117"/>
        <a:ext cx="1596465" cy="167546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4623463-A8F4-49E7-A946-048453F29874}">
      <dsp:nvSpPr>
        <dsp:cNvPr id="0" name=""/>
        <dsp:cNvSpPr/>
      </dsp:nvSpPr>
      <dsp:spPr>
        <a:xfrm>
          <a:off x="0" y="574699"/>
          <a:ext cx="2728626" cy="17326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078764-FB66-4FAC-B98D-40EB437F5609}">
      <dsp:nvSpPr>
        <dsp:cNvPr id="0" name=""/>
        <dsp:cNvSpPr/>
      </dsp:nvSpPr>
      <dsp:spPr>
        <a:xfrm>
          <a:off x="303180" y="862721"/>
          <a:ext cx="2728626" cy="173267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Recognition as part of a profession</a:t>
          </a:r>
          <a:endParaRPr lang="en-US" sz="2500" kern="1200"/>
        </a:p>
      </dsp:txBody>
      <dsp:txXfrm>
        <a:off x="353928" y="913469"/>
        <a:ext cx="2627130" cy="1631181"/>
      </dsp:txXfrm>
    </dsp:sp>
    <dsp:sp modelId="{A28091A5-2BF6-40EB-95F8-B034D5F509A3}">
      <dsp:nvSpPr>
        <dsp:cNvPr id="0" name=""/>
        <dsp:cNvSpPr/>
      </dsp:nvSpPr>
      <dsp:spPr>
        <a:xfrm>
          <a:off x="3334988" y="574699"/>
          <a:ext cx="2728626" cy="17326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CD693C-6E55-4192-93F0-0263F5015504}">
      <dsp:nvSpPr>
        <dsp:cNvPr id="0" name=""/>
        <dsp:cNvSpPr/>
      </dsp:nvSpPr>
      <dsp:spPr>
        <a:xfrm>
          <a:off x="3638169" y="862721"/>
          <a:ext cx="2728626" cy="173267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Clear standards and expectations</a:t>
          </a:r>
          <a:endParaRPr lang="en-US" sz="2500" kern="1200"/>
        </a:p>
      </dsp:txBody>
      <dsp:txXfrm>
        <a:off x="3688917" y="913469"/>
        <a:ext cx="2627130" cy="1631181"/>
      </dsp:txXfrm>
    </dsp:sp>
    <dsp:sp modelId="{B83E3C75-3347-4F6D-B9B6-B2EEBFEDED6A}">
      <dsp:nvSpPr>
        <dsp:cNvPr id="0" name=""/>
        <dsp:cNvSpPr/>
      </dsp:nvSpPr>
      <dsp:spPr>
        <a:xfrm>
          <a:off x="6669976" y="574699"/>
          <a:ext cx="2728626" cy="1732677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5E46C63-4B52-4CD2-A063-F2BB7B01D9F7}">
      <dsp:nvSpPr>
        <dsp:cNvPr id="0" name=""/>
        <dsp:cNvSpPr/>
      </dsp:nvSpPr>
      <dsp:spPr>
        <a:xfrm>
          <a:off x="6973157" y="862721"/>
          <a:ext cx="2728626" cy="1732677"/>
        </a:xfrm>
        <a:prstGeom prst="roundRect">
          <a:avLst>
            <a:gd name="adj" fmla="val 10000"/>
          </a:avLst>
        </a:prstGeom>
        <a:solidFill>
          <a:schemeClr val="accent2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b="0" i="0" kern="1200" baseline="0"/>
            <a:t>Alignment with national workforce strategy</a:t>
          </a:r>
          <a:endParaRPr lang="en-US" sz="2500" kern="1200"/>
        </a:p>
      </dsp:txBody>
      <dsp:txXfrm>
        <a:off x="7023905" y="913469"/>
        <a:ext cx="2627130" cy="16311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2DCEFE5-649C-41CB-A5D3-C7750DFE333A}">
      <dsp:nvSpPr>
        <dsp:cNvPr id="0" name=""/>
        <dsp:cNvSpPr/>
      </dsp:nvSpPr>
      <dsp:spPr>
        <a:xfrm>
          <a:off x="948079" y="423580"/>
          <a:ext cx="1254475" cy="12544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8DD2623-F8E0-4E04-A89F-826D685F0738}">
      <dsp:nvSpPr>
        <dsp:cNvPr id="0" name=""/>
        <dsp:cNvSpPr/>
      </dsp:nvSpPr>
      <dsp:spPr>
        <a:xfrm>
          <a:off x="181455" y="2026518"/>
          <a:ext cx="27877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/>
            <a:t>National and regional branches</a:t>
          </a:r>
          <a:endParaRPr lang="en-US" sz="1700" kern="1200"/>
        </a:p>
      </dsp:txBody>
      <dsp:txXfrm>
        <a:off x="181455" y="2026518"/>
        <a:ext cx="2787723" cy="720000"/>
      </dsp:txXfrm>
    </dsp:sp>
    <dsp:sp modelId="{16CCC93F-986D-44D0-940C-DC5364AF6173}">
      <dsp:nvSpPr>
        <dsp:cNvPr id="0" name=""/>
        <dsp:cNvSpPr/>
      </dsp:nvSpPr>
      <dsp:spPr>
        <a:xfrm>
          <a:off x="4223654" y="423580"/>
          <a:ext cx="1254475" cy="12544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C3525C-8B8D-4E11-A157-97583BB95BC3}">
      <dsp:nvSpPr>
        <dsp:cNvPr id="0" name=""/>
        <dsp:cNvSpPr/>
      </dsp:nvSpPr>
      <dsp:spPr>
        <a:xfrm>
          <a:off x="3457030" y="2026518"/>
          <a:ext cx="27877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 dirty="0"/>
            <a:t>Specialist networks (PHM, health economics, research)</a:t>
          </a:r>
          <a:endParaRPr lang="en-US" sz="1700" kern="1200" dirty="0"/>
        </a:p>
      </dsp:txBody>
      <dsp:txXfrm>
        <a:off x="3457030" y="2026518"/>
        <a:ext cx="2787723" cy="720000"/>
      </dsp:txXfrm>
    </dsp:sp>
    <dsp:sp modelId="{9F2B914B-D02C-4818-94B9-F979B7E601ED}">
      <dsp:nvSpPr>
        <dsp:cNvPr id="0" name=""/>
        <dsp:cNvSpPr/>
      </dsp:nvSpPr>
      <dsp:spPr>
        <a:xfrm>
          <a:off x="7499228" y="423580"/>
          <a:ext cx="1254475" cy="1254475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ACDA6A-A3D5-437E-BCC2-9D63BD9DEA40}">
      <dsp:nvSpPr>
        <dsp:cNvPr id="0" name=""/>
        <dsp:cNvSpPr/>
      </dsp:nvSpPr>
      <dsp:spPr>
        <a:xfrm>
          <a:off x="6732605" y="2026518"/>
          <a:ext cx="2787723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i="0" kern="1200" baseline="0" dirty="0"/>
            <a:t>Peer support across </a:t>
          </a:r>
          <a:r>
            <a:rPr lang="en-US" sz="1700" b="0" i="0" kern="1200" baseline="0" dirty="0" err="1"/>
            <a:t>organisations</a:t>
          </a:r>
          <a:endParaRPr lang="en-US" sz="1700" kern="1200" dirty="0"/>
        </a:p>
      </dsp:txBody>
      <dsp:txXfrm>
        <a:off x="6732605" y="2026518"/>
        <a:ext cx="2787723" cy="72000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B70A759-EC8F-4D73-8FC1-B0C506204AB0}">
      <dsp:nvSpPr>
        <dsp:cNvPr id="0" name=""/>
        <dsp:cNvSpPr/>
      </dsp:nvSpPr>
      <dsp:spPr>
        <a:xfrm>
          <a:off x="2842" y="1002878"/>
          <a:ext cx="2029416" cy="1288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FF9D88-A569-4320-813C-0FC73E1BC646}">
      <dsp:nvSpPr>
        <dsp:cNvPr id="0" name=""/>
        <dsp:cNvSpPr/>
      </dsp:nvSpPr>
      <dsp:spPr>
        <a:xfrm>
          <a:off x="228333" y="1217094"/>
          <a:ext cx="2029416" cy="128867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Competency frameworks</a:t>
          </a:r>
          <a:endParaRPr lang="en-US" sz="2400" kern="1200"/>
        </a:p>
      </dsp:txBody>
      <dsp:txXfrm>
        <a:off x="266077" y="1254838"/>
        <a:ext cx="1953928" cy="1213191"/>
      </dsp:txXfrm>
    </dsp:sp>
    <dsp:sp modelId="{96CE4468-55CC-40E8-A830-F6AC306081C6}">
      <dsp:nvSpPr>
        <dsp:cNvPr id="0" name=""/>
        <dsp:cNvSpPr/>
      </dsp:nvSpPr>
      <dsp:spPr>
        <a:xfrm>
          <a:off x="2483239" y="1002878"/>
          <a:ext cx="2029416" cy="1288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A425199-9776-4CCC-8BA2-9191E675BA96}">
      <dsp:nvSpPr>
        <dsp:cNvPr id="0" name=""/>
        <dsp:cNvSpPr/>
      </dsp:nvSpPr>
      <dsp:spPr>
        <a:xfrm>
          <a:off x="2708730" y="1217094"/>
          <a:ext cx="2029416" cy="128867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Training and events</a:t>
          </a:r>
          <a:endParaRPr lang="en-US" sz="2400" kern="1200"/>
        </a:p>
      </dsp:txBody>
      <dsp:txXfrm>
        <a:off x="2746474" y="1254838"/>
        <a:ext cx="1953928" cy="1213191"/>
      </dsp:txXfrm>
    </dsp:sp>
    <dsp:sp modelId="{B240B478-8DFD-489C-92BC-0AB5519A2B34}">
      <dsp:nvSpPr>
        <dsp:cNvPr id="0" name=""/>
        <dsp:cNvSpPr/>
      </dsp:nvSpPr>
      <dsp:spPr>
        <a:xfrm>
          <a:off x="4963637" y="1002878"/>
          <a:ext cx="2029416" cy="1288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DD0FB6-E4FF-4812-A63A-B4900B310E49}">
      <dsp:nvSpPr>
        <dsp:cNvPr id="0" name=""/>
        <dsp:cNvSpPr/>
      </dsp:nvSpPr>
      <dsp:spPr>
        <a:xfrm>
          <a:off x="5189128" y="1217094"/>
          <a:ext cx="2029416" cy="128867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Mentorship opportunities</a:t>
          </a:r>
          <a:endParaRPr lang="en-US" sz="2400" kern="1200"/>
        </a:p>
      </dsp:txBody>
      <dsp:txXfrm>
        <a:off x="5226872" y="1254838"/>
        <a:ext cx="1953928" cy="1213191"/>
      </dsp:txXfrm>
    </dsp:sp>
    <dsp:sp modelId="{6CEC3F25-FF05-4B47-ABCD-E33C1415AC80}">
      <dsp:nvSpPr>
        <dsp:cNvPr id="0" name=""/>
        <dsp:cNvSpPr/>
      </dsp:nvSpPr>
      <dsp:spPr>
        <a:xfrm>
          <a:off x="7444034" y="1002878"/>
          <a:ext cx="2029416" cy="1288679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A43B56-7D57-498F-8BD6-44443AEED7AF}">
      <dsp:nvSpPr>
        <dsp:cNvPr id="0" name=""/>
        <dsp:cNvSpPr/>
      </dsp:nvSpPr>
      <dsp:spPr>
        <a:xfrm>
          <a:off x="7669525" y="1217094"/>
          <a:ext cx="2029416" cy="1288679"/>
        </a:xfrm>
        <a:prstGeom prst="roundRect">
          <a:avLst>
            <a:gd name="adj" fmla="val 10000"/>
          </a:avLst>
        </a:prstGeom>
        <a:solidFill>
          <a:schemeClr val="accent3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0" i="0" kern="1200" baseline="0"/>
            <a:t>Knowledge hub</a:t>
          </a:r>
          <a:endParaRPr lang="en-US" sz="2400" kern="1200"/>
        </a:p>
      </dsp:txBody>
      <dsp:txXfrm>
        <a:off x="7707269" y="1254838"/>
        <a:ext cx="1953928" cy="121319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E396364-73F9-4684-82B3-3D95F915BC19}">
      <dsp:nvSpPr>
        <dsp:cNvPr id="0" name=""/>
        <dsp:cNvSpPr/>
      </dsp:nvSpPr>
      <dsp:spPr>
        <a:xfrm>
          <a:off x="0" y="0"/>
          <a:ext cx="8246516" cy="95102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/>
            <a:t>Better data → better decisions</a:t>
          </a:r>
          <a:endParaRPr lang="en-US" sz="3100" kern="1200"/>
        </a:p>
      </dsp:txBody>
      <dsp:txXfrm>
        <a:off x="27855" y="27855"/>
        <a:ext cx="7220280" cy="895319"/>
      </dsp:txXfrm>
    </dsp:sp>
    <dsp:sp modelId="{D6832613-F13E-413E-B8D3-A85ED1D030B2}">
      <dsp:nvSpPr>
        <dsp:cNvPr id="0" name=""/>
        <dsp:cNvSpPr/>
      </dsp:nvSpPr>
      <dsp:spPr>
        <a:xfrm>
          <a:off x="727633" y="1109534"/>
          <a:ext cx="8246516" cy="95102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/>
            <a:t>Better insight → better targeting</a:t>
          </a:r>
          <a:endParaRPr lang="en-US" sz="3100" kern="1200"/>
        </a:p>
      </dsp:txBody>
      <dsp:txXfrm>
        <a:off x="755488" y="1137389"/>
        <a:ext cx="6845003" cy="895319"/>
      </dsp:txXfrm>
    </dsp:sp>
    <dsp:sp modelId="{652D016A-68BC-429F-8628-81A05625ED13}">
      <dsp:nvSpPr>
        <dsp:cNvPr id="0" name=""/>
        <dsp:cNvSpPr/>
      </dsp:nvSpPr>
      <dsp:spPr>
        <a:xfrm>
          <a:off x="1455267" y="2219069"/>
          <a:ext cx="8246516" cy="95102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b="0" i="0" kern="1200" baseline="0"/>
            <a:t>Better analytics → reduced inequalities</a:t>
          </a:r>
          <a:endParaRPr lang="en-US" sz="3100" kern="1200"/>
        </a:p>
      </dsp:txBody>
      <dsp:txXfrm>
        <a:off x="1483122" y="2246924"/>
        <a:ext cx="6845003" cy="895319"/>
      </dsp:txXfrm>
    </dsp:sp>
    <dsp:sp modelId="{879E3892-7B66-4219-82F3-0A1F36E3D3C8}">
      <dsp:nvSpPr>
        <dsp:cNvPr id="0" name=""/>
        <dsp:cNvSpPr/>
      </dsp:nvSpPr>
      <dsp:spPr>
        <a:xfrm>
          <a:off x="7628347" y="721197"/>
          <a:ext cx="618169" cy="618169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7767435" y="721197"/>
        <a:ext cx="339993" cy="465172"/>
      </dsp:txXfrm>
    </dsp:sp>
    <dsp:sp modelId="{7068D4F6-89B2-4CD4-9469-B98F5701931C}">
      <dsp:nvSpPr>
        <dsp:cNvPr id="0" name=""/>
        <dsp:cNvSpPr/>
      </dsp:nvSpPr>
      <dsp:spPr>
        <a:xfrm>
          <a:off x="8355980" y="1824391"/>
          <a:ext cx="618169" cy="618169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800" kern="1200"/>
        </a:p>
      </dsp:txBody>
      <dsp:txXfrm>
        <a:off x="8495068" y="1824391"/>
        <a:ext cx="339993" cy="46517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F8E2DC1-6FEB-49B8-8485-C7574FA018CF}">
      <dsp:nvSpPr>
        <dsp:cNvPr id="0" name=""/>
        <dsp:cNvSpPr/>
      </dsp:nvSpPr>
      <dsp:spPr>
        <a:xfrm>
          <a:off x="0" y="35445"/>
          <a:ext cx="10501099" cy="51597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/>
            <a:t>Through FEDIP</a:t>
          </a:r>
          <a:endParaRPr lang="en-US" sz="2100" kern="1200" dirty="0"/>
        </a:p>
      </dsp:txBody>
      <dsp:txXfrm>
        <a:off x="25188" y="60633"/>
        <a:ext cx="10450723" cy="465594"/>
      </dsp:txXfrm>
    </dsp:sp>
    <dsp:sp modelId="{600D269C-8A14-4919-A2B6-45BC142CFB9D}">
      <dsp:nvSpPr>
        <dsp:cNvPr id="0" name=""/>
        <dsp:cNvSpPr/>
      </dsp:nvSpPr>
      <dsp:spPr>
        <a:xfrm>
          <a:off x="0" y="611895"/>
          <a:ext cx="10501099" cy="515970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0" i="0" kern="1200" baseline="0" dirty="0" err="1"/>
            <a:t>Recognised</a:t>
          </a:r>
          <a:r>
            <a:rPr lang="en-US" sz="2100" b="0" i="0" kern="1200" baseline="0" dirty="0"/>
            <a:t> UK-wide standard</a:t>
          </a:r>
          <a:endParaRPr lang="en-US" sz="2100" kern="1200" dirty="0"/>
        </a:p>
      </dsp:txBody>
      <dsp:txXfrm>
        <a:off x="25188" y="637083"/>
        <a:ext cx="10450723" cy="465594"/>
      </dsp:txXfrm>
    </dsp:sp>
    <dsp:sp modelId="{B77BC44D-B1A6-4E73-8D9A-6E13E42247F4}">
      <dsp:nvSpPr>
        <dsp:cNvPr id="0" name=""/>
        <dsp:cNvSpPr/>
      </dsp:nvSpPr>
      <dsp:spPr>
        <a:xfrm>
          <a:off x="0" y="1188345"/>
          <a:ext cx="10501099" cy="515970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Guidance and support</a:t>
          </a:r>
        </a:p>
      </dsp:txBody>
      <dsp:txXfrm>
        <a:off x="25188" y="1213533"/>
        <a:ext cx="10450723" cy="465594"/>
      </dsp:txXfrm>
    </dsp:sp>
    <dsp:sp modelId="{50E3A3D9-077A-4FA7-A7F2-41698299561C}">
      <dsp:nvSpPr>
        <dsp:cNvPr id="0" name=""/>
        <dsp:cNvSpPr/>
      </dsp:nvSpPr>
      <dsp:spPr>
        <a:xfrm>
          <a:off x="0" y="1764795"/>
          <a:ext cx="10501099" cy="51597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Frameworks and resources</a:t>
          </a:r>
        </a:p>
      </dsp:txBody>
      <dsp:txXfrm>
        <a:off x="25188" y="1789983"/>
        <a:ext cx="10450723" cy="465594"/>
      </dsp:txXfrm>
    </dsp:sp>
    <dsp:sp modelId="{F3CADD60-EBD1-45F6-9A07-44EE802839A3}">
      <dsp:nvSpPr>
        <dsp:cNvPr id="0" name=""/>
        <dsp:cNvSpPr/>
      </dsp:nvSpPr>
      <dsp:spPr>
        <a:xfrm>
          <a:off x="0" y="2341245"/>
          <a:ext cx="10501099" cy="515970"/>
        </a:xfrm>
        <a:prstGeom prst="round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Community of peers</a:t>
          </a:r>
        </a:p>
      </dsp:txBody>
      <dsp:txXfrm>
        <a:off x="25188" y="2366433"/>
        <a:ext cx="10450723" cy="465594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1DC80B-E7F3-46FF-B104-4FE3E6F4C3D0}">
      <dsp:nvSpPr>
        <dsp:cNvPr id="0" name=""/>
        <dsp:cNvSpPr/>
      </dsp:nvSpPr>
      <dsp:spPr>
        <a:xfrm>
          <a:off x="377920" y="0"/>
          <a:ext cx="4283100" cy="3009457"/>
        </a:xfrm>
        <a:prstGeom prst="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CE0F91-759C-477B-A7E4-FB67878342EE}">
      <dsp:nvSpPr>
        <dsp:cNvPr id="0" name=""/>
        <dsp:cNvSpPr/>
      </dsp:nvSpPr>
      <dsp:spPr>
        <a:xfrm>
          <a:off x="5412" y="902837"/>
          <a:ext cx="1621909" cy="1203782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Join AphA</a:t>
          </a:r>
        </a:p>
      </dsp:txBody>
      <dsp:txXfrm>
        <a:off x="64176" y="961601"/>
        <a:ext cx="1504381" cy="1086254"/>
      </dsp:txXfrm>
    </dsp:sp>
    <dsp:sp modelId="{EF835557-2F4A-47E9-A86A-FDB17CF21FEE}">
      <dsp:nvSpPr>
        <dsp:cNvPr id="0" name=""/>
        <dsp:cNvSpPr/>
      </dsp:nvSpPr>
      <dsp:spPr>
        <a:xfrm>
          <a:off x="1708516" y="902837"/>
          <a:ext cx="1621909" cy="1203782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Choose your FEDIP level</a:t>
          </a:r>
        </a:p>
      </dsp:txBody>
      <dsp:txXfrm>
        <a:off x="1767280" y="961601"/>
        <a:ext cx="1504381" cy="1086254"/>
      </dsp:txXfrm>
    </dsp:sp>
    <dsp:sp modelId="{584AB64A-9CBE-49B3-BE91-907FBC47E306}">
      <dsp:nvSpPr>
        <dsp:cNvPr id="0" name=""/>
        <dsp:cNvSpPr/>
      </dsp:nvSpPr>
      <dsp:spPr>
        <a:xfrm>
          <a:off x="3411619" y="902837"/>
          <a:ext cx="1621909" cy="1203782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100" kern="1200" dirty="0"/>
            <a:t>Apply via the FEDIP website</a:t>
          </a:r>
        </a:p>
      </dsp:txBody>
      <dsp:txXfrm>
        <a:off x="3470383" y="961601"/>
        <a:ext cx="1504381" cy="10862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4/layout/NumberedLinearArrowProcess#1">
  <dgm:title val=""/>
  <dgm:desc val=""/>
  <dgm:catLst>
    <dgm:cat type="process" pri="17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101" type="sibTrans" cxnId="{44977685-BC9B-4B54-9215-00274FB437D4}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{4B5426B2-005B-43AA-91D4-51DD3DEAA2E5}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{8906197D-496A-4A5D-AAA1-1D80A0E46C07}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dirChoose">
      <dgm:if name="dirNorm" func="var" arg="dir" op="equ" val="norm">
        <dgm:alg type="lin">
          <dgm:param type="linDir" val="fromL"/>
          <dgm:param type="nodeVertAlign" val="t"/>
        </dgm:alg>
      </dgm:if>
      <dgm:else name="dirRev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9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1.7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ctrX" for="ch" forName="nodeText" refType="w" fact="0.5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ctrX" for="ch" forName="nodeText" refType="w" fact="0.5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ifMoreThanOneNode">
                  <dgm:choose name="firstNodeDirChoose">
                    <dgm:if name="firstNodeDirNorm" func="var" arg="dir" op="equ" val="norm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55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87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if>
                    <dgm:else name="firstNodeDirRev">
                      <dgm:constrLst>
                        <dgm:constr type="h"/>
                        <dgm:constr type="h" for="ch" forName="lineNode" val="0.002"/>
                        <dgm:constr type="w" for="ch" forName="lineNode" refType="w" fact="0.35"/>
                        <dgm:constr type="l" for="ch" forName="lineNode" refType="w" fact="0.1"/>
                        <dgm:constr type="w" for="ch" forName="lineArrowNode" refType="w" fact="0.046"/>
                        <dgm:constr type="h" for="ch" forName="lineArrowNode" refType="h" fact="0.18"/>
                        <dgm:constr type="l" for="ch" forName="lineArrowNode" refType="w" fact="0.084"/>
                        <dgm:constr type="t" for="ch" forName="lineArrowNode" refType="h" fact="0.165"/>
                        <dgm:constr type="ctrY" for="ch" forName="lineNode" refType="ctrY" refFor="ch" refForName="sibTransNodeCircle"/>
                        <dgm:constr type="h" for="ch" forName="sibTransNodeCircle" refType="h" fact="0.608"/>
                        <dgm:constr type="h" for="ch" forName="sibTransNodeCircle" refType="w" op="lte" fact="0.54"/>
                        <dgm:constr type="w" for="ch" forName="sibTransNodeCircle" refType="h" refFor="ch" refForName="sibTransNodeCircle"/>
                        <dgm:constr type="ctrX" for="ch" forName="sibTransNodeCircle" refType="w" fact="0.5"/>
                        <dgm:constr type="ctrY" for="ch" forName="sibTransNodeCircle" refType="h" fact="0.25"/>
                        <dgm:constr type="t" for="ch" forName="spacerBetweenCircleAndCallout" refType="b" refFor="ch" refForName="sibTransNodeCircle"/>
                        <dgm:constr type="h" for="ch" forName="spacerBetweenCircleAndCallout" val="2"/>
                        <dgm:constr type="t" for="ch" forName="verticalConnector" refType="b" refFor="ch" refForName="spacerBetweenCircleAndCallout"/>
                        <dgm:constr type="h" for="ch" forName="verticalConnector" refType="h" fact="0.35"/>
                        <dgm:constr type="w" for="ch" forName="verticalConnector" val="0.002"/>
                        <dgm:constr type="ctrX" for="ch" forName="verticalConnector" refType="ctrX" refFor="ch" refForName="sibTransNodeCircle"/>
                      </dgm:constrLst>
                    </dgm:else>
                  </dgm:choose>
                </dgm:else>
              </dgm:choose>
            </dgm:if>
            <dgm:if name="ifLastNode" axis="self" ptType="node" func="revPos" op="equ" val="1">
              <dgm:choose name="lastNodeDirChoose">
                <dgm:if name="last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lastNodeDirRev">
                  <dgm:constrLst>
                    <dgm:constr type="h"/>
                    <dgm:constr type="h" for="ch" forName="lineNode" val="0.002"/>
                    <dgm:constr type="w" for="ch" forName="lineNode" refType="w" fact="0.5"/>
                    <dgm:constr type="l" for="ch" forName="lineNode" refType="w" fact="0.5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if>
            <dgm:else name="allOtherNodes">
              <dgm:choose name="middleNodeDirChoose">
                <dgm:if name="middleNodeDirNorm" func="var" arg="dir" op="equ" val="norm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87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if>
                <dgm:else name="middleNodeDirRev">
                  <dgm:constrLst>
                    <dgm:constr type="h"/>
                    <dgm:constr type="h" for="ch" forName="lineNode" val="0.002"/>
                    <dgm:constr type="w" for="ch" forName="lineNode" refType="w" fact="0.9"/>
                    <dgm:constr type="l" for="ch" forName="lineNode" refType="w" fact="0.1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084"/>
                    <dgm:constr type="t" for="ch" forName="lineArrowNode" refType="h" fact="0.165"/>
                    <dgm:constr type="ctrY" for="ch" forName="lineNode" refType="ctrY" refFor="ch" refForName="sibTransNodeCircle"/>
                    <dgm:constr type="h" for="ch" forName="sibTransNodeCircle" refType="h" fact="0.608"/>
                    <dgm:constr type="h" for="ch" forName="sibTransNodeCircle" refType="w" op="lte" fact="0.54"/>
                    <dgm:constr type="w" for="ch" forName="sibTransNodeCircle" refType="h" refFor="ch" refForName="sibTransNodeCircle"/>
                    <dgm:constr type="ctrX" for="ch" forName="sibTransNodeCircle" refType="w" fact="0.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2"/>
                    <dgm:constr type="t" for="ch" forName="verticalConnector" refType="b" refFor="ch" refForName="spacerBetweenCircleAndCallout"/>
                    <dgm:constr type="h" for="ch" forName="verticalConnector" refType="h" fact="0.35"/>
                    <dgm:constr type="w" for="ch" forName="verticalConnector" val="0.002"/>
                    <dgm:constr type="ctrX" for="ch" forName="verticalConnector" refType="ctrX" refFor="ch" refForName="sibTransNodeCircle"/>
                  </dgm:constrLst>
                </dgm:else>
              </dgm:choose>
            </dgm:else>
          </dgm:choose>
          <dgm:layoutNode name="lineNode" styleLbl="align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Node1">
            <dgm:alg type="sp"/>
            <dgm:choose name="arrowDirChoose">
              <dgm:if name="arrowNorm" func="var" arg="dir" op="equ" val="norm">
                <dgm:shape xmlns:r="http://schemas.openxmlformats.org/officeDocument/2006/relationships" type="chevron" r:blip="">
                  <dgm:adjLst>
                    <dgm:adj idx="1" val="0.9"/>
                  </dgm:adjLst>
                </dgm:shape>
              </dgm:if>
              <dgm:else name="arrowRev">
                <dgm:shape xmlns:r="http://schemas.openxmlformats.org/officeDocument/2006/relationships" rot="180" type="chevron" r:blip="">
                  <dgm:adjLst>
                    <dgm:adj idx="1" val="0.9"/>
                  </dgm:adjLst>
                </dgm:shape>
              </dgm:else>
            </dgm:choose>
            <dgm:presOf axis="self" ptType="node"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  <dgm:layoutNode name="verticalConnector" styleLbl="alignAccFollowNode1">
              <dgm:alg type="sp"/>
              <dgm:shape xmlns:r="http://schemas.openxmlformats.org/officeDocument/2006/relationships" type="rect" r:blip="">
                <dgm:adjLst/>
              </dgm:shape>
              <dgm:presOf/>
              <dgm:constrLst/>
              <dgm:ruleLst/>
            </dgm:layoutNode>
          </dgm:forEach>
          <dgm:presOf/>
          <dgm:ruleLst/>
        </dgm:layoutNode>
        <dgm:layoutNode name="nodeText" styleLbl="fgAcc1">
          <dgm:varLst>
            <dgm:bulletEnabled val="1"/>
          </dgm:varLst>
          <dgm:alg type="tx">
            <dgm:param type="parTxLTRAlign" val="ctr"/>
            <dgm:param type="parTxRTLAlign" val="r"/>
            <dgm:param type="txAnchorVert" val="t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>
            <dgm:constr type="secFontSz" val="16"/>
            <dgm:constr type="primFontSz" val="18"/>
            <dgm:constr type="h"/>
            <dgm:constr type="tMarg" val="13"/>
            <dgm:constr type="lMarg" refType="w" fact="0.05"/>
            <dgm:constr type="rMarg" refType="w" fact="0.05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2541D4-16AB-4DF3-8FFC-FA3E4612FDC7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84BF39-6C25-4906-AEF2-9DAC6F26CFC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1136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Brief intro: who you are and </a:t>
            </a:r>
            <a:r>
              <a:rPr lang="en-US" dirty="0" err="1"/>
              <a:t>AphA’s</a:t>
            </a:r>
            <a:r>
              <a:rPr lang="en-US" dirty="0"/>
              <a:t> role nationally.</a:t>
            </a:r>
          </a:p>
          <a:p>
            <a:r>
              <a:rPr lang="en-US" dirty="0"/>
              <a:t>Frame: this is about supporting </a:t>
            </a:r>
            <a:r>
              <a:rPr lang="en-US" i="1" dirty="0"/>
              <a:t>their</a:t>
            </a:r>
            <a:r>
              <a:rPr lang="en-US" dirty="0"/>
              <a:t> work in primary care.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2056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purpose is to raise the profile of and represent the voice of health and care data and analytics professionals as a recognised and respected industry expert, by providing a professional framework and an established support network.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will help our members to drive up the quality and application of data and analytics to improve experience in a fast paced and dynamic health and care system.</a:t>
            </a:r>
            <a:endParaRPr kumimoji="0" lang="en-GB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Gadugi" panose="020B0502040204020203" pitchFamily="34" charset="0"/>
              <a:cs typeface="+mn-cs"/>
            </a:endParaRP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1816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Reality: </a:t>
            </a:r>
          </a:p>
          <a:p>
            <a:pPr lvl="1"/>
            <a:r>
              <a:rPr lang="en-US" dirty="0"/>
              <a:t>Increasing workload </a:t>
            </a:r>
          </a:p>
          <a:p>
            <a:pPr lvl="1"/>
            <a:r>
              <a:rPr lang="en-US" dirty="0"/>
              <a:t>Shift to prevention, population health, neighbourhood working </a:t>
            </a:r>
          </a:p>
          <a:p>
            <a:pPr lvl="1"/>
            <a:endParaRPr lang="en-US" dirty="0"/>
          </a:p>
          <a:p>
            <a:r>
              <a:rPr lang="en-US" dirty="0"/>
              <a:t>Acknowledge pressure they are under.</a:t>
            </a:r>
          </a:p>
          <a:p>
            <a:r>
              <a:rPr lang="en-US" dirty="0"/>
              <a:t>Emphasise why these changes elevates their roles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72635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Position: </a:t>
            </a:r>
          </a:p>
          <a:p>
            <a:pPr lvl="1"/>
            <a:r>
              <a:rPr lang="en-US" dirty="0"/>
              <a:t>Data and analytics are no longer a back-office function — they are central to clinical decision-making, service design, and system transformation.</a:t>
            </a:r>
          </a:p>
          <a:p>
            <a:pPr lvl="1"/>
            <a:endParaRPr lang="en-US" dirty="0"/>
          </a:p>
          <a:p>
            <a:r>
              <a:rPr lang="en-US" dirty="0"/>
              <a:t>Make it real: appointments, demand, risk, inequalities.</a:t>
            </a:r>
          </a:p>
          <a:p>
            <a:r>
              <a:rPr lang="en-US" dirty="0"/>
              <a:t>Position analytics as essential to daily decision-making.</a:t>
            </a:r>
          </a:p>
          <a:p>
            <a:endParaRPr lang="en-GB" dirty="0"/>
          </a:p>
          <a:p>
            <a:r>
              <a:rPr lang="en-US" b="1" dirty="0"/>
              <a:t>Bridge to AphA:</a:t>
            </a:r>
            <a:endParaRPr lang="en-US" dirty="0"/>
          </a:p>
          <a:p>
            <a:r>
              <a:rPr lang="en-US" dirty="0"/>
              <a:t>That’s exactly where AphA exists — to support professionals like you to thrive in this changing landscape.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456130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AphA = professional home + practical support</a:t>
            </a:r>
          </a:p>
          <a:p>
            <a:r>
              <a:rPr lang="en-US" dirty="0"/>
              <a:t>Focus on impact, not just technical output.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73087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NHS England is introducing a progressive commitment to professional membership and registration for DDaT staff.</a:t>
            </a:r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approach brings DDaT in line with other established NHS professions and supports high-quality, safe delivery of digital services that underpin patient care.</a:t>
            </a:r>
          </a:p>
          <a:p>
            <a:endParaRPr lang="en-GB" dirty="0"/>
          </a:p>
          <a:p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*The senior DDaT leader in some NHS organisations is lower than 8d, the timeline expectation for membership should be considered as being March 2027.</a:t>
            </a:r>
          </a:p>
          <a:p>
            <a:endParaRPr lang="en-US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dirty="0"/>
              <a:t>There is </a:t>
            </a:r>
            <a:r>
              <a:rPr lang="en-US" b="1" dirty="0"/>
              <a:t>national expectation</a:t>
            </a:r>
            <a:r>
              <a:rPr lang="en-US" dirty="0"/>
              <a:t> that: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 err="1"/>
              <a:t>DDaT</a:t>
            </a:r>
            <a:r>
              <a:rPr lang="en-US" dirty="0"/>
              <a:t> professionals join a professional body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Progress toward professional registration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/>
              <a:t>AphA helps organisations meet this expectation</a:t>
            </a:r>
            <a:r>
              <a:rPr lang="en-US" dirty="0"/>
              <a:t> </a:t>
            </a:r>
          </a:p>
          <a:p>
            <a:r>
              <a:rPr lang="en-US" b="1" dirty="0"/>
              <a:t>For individuals: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Future-proofs careers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Aligns with NHS workforce strategy</a:t>
            </a:r>
          </a:p>
          <a:p>
            <a:endParaRPr lang="en-GB" dirty="0"/>
          </a:p>
          <a:p>
            <a:r>
              <a:rPr lang="en-US" dirty="0"/>
              <a:t>This is not optional long-term.</a:t>
            </a:r>
          </a:p>
          <a:p>
            <a:r>
              <a:rPr lang="en-US" dirty="0"/>
              <a:t>Positions them ahead of the curve.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37475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Many data and analytics roles are: </a:t>
            </a:r>
          </a:p>
          <a:p>
            <a:r>
              <a:rPr lang="en-GB" dirty="0"/>
              <a:t>Isolated </a:t>
            </a:r>
          </a:p>
          <a:p>
            <a:r>
              <a:rPr lang="en-GB" dirty="0"/>
              <a:t>Multi-tasking across roles </a:t>
            </a:r>
          </a:p>
          <a:p>
            <a:r>
              <a:rPr lang="en-GB" dirty="0"/>
              <a:t>Not formally recognised as “analysts” </a:t>
            </a:r>
          </a:p>
          <a:p>
            <a:endParaRPr lang="en-GB" dirty="0"/>
          </a:p>
          <a:p>
            <a:r>
              <a:rPr lang="en-GB" dirty="0"/>
              <a:t>AphA provides:</a:t>
            </a:r>
          </a:p>
          <a:p>
            <a:r>
              <a:rPr lang="en-GB" dirty="0"/>
              <a:t>A recognised professional home </a:t>
            </a:r>
          </a:p>
          <a:p>
            <a:r>
              <a:rPr lang="en-GB" dirty="0"/>
              <a:t>A shared identity across disciplines </a:t>
            </a:r>
          </a:p>
          <a:p>
            <a:r>
              <a:rPr lang="en-GB" dirty="0"/>
              <a:t>Alignment with national standards and expectations </a:t>
            </a:r>
          </a:p>
          <a:p>
            <a:endParaRPr lang="en-GB" dirty="0"/>
          </a:p>
          <a:p>
            <a:r>
              <a:rPr lang="en-GB" dirty="0"/>
              <a:t>Many feel invisible or undervalued.</a:t>
            </a:r>
          </a:p>
          <a:p>
            <a:r>
              <a:rPr lang="en-GB" dirty="0"/>
              <a:t>AphA provides recognition and legitimacy.</a:t>
            </a:r>
          </a:p>
          <a:p>
            <a:endParaRPr lang="en-GB" dirty="0"/>
          </a:p>
          <a:p>
            <a:r>
              <a:rPr lang="en-GB" dirty="0"/>
              <a:t>You’re not ‘just the data person’ — you’re part of a recognised profession.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09524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67006B-E4FC-D809-2363-77123E072B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25BA515-65CF-ED38-9B65-2CC6F7CE256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B219E35-1A99-F467-08B3-819F1C864A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AphA offers:</a:t>
            </a:r>
          </a:p>
          <a:p>
            <a:r>
              <a:rPr lang="en-GB" dirty="0"/>
              <a:t>National and regional branches </a:t>
            </a:r>
          </a:p>
          <a:p>
            <a:r>
              <a:rPr lang="en-GB" dirty="0"/>
              <a:t>Specialist networks: </a:t>
            </a:r>
          </a:p>
          <a:p>
            <a:r>
              <a:rPr lang="en-GB" dirty="0"/>
              <a:t>Population health </a:t>
            </a:r>
          </a:p>
          <a:p>
            <a:r>
              <a:rPr lang="en-GB" dirty="0"/>
              <a:t>Health economics </a:t>
            </a:r>
          </a:p>
          <a:p>
            <a:r>
              <a:rPr lang="en-GB" dirty="0"/>
              <a:t>Research </a:t>
            </a:r>
          </a:p>
          <a:p>
            <a:r>
              <a:rPr lang="en-GB" dirty="0"/>
              <a:t>Clinical Coding Leaders </a:t>
            </a:r>
          </a:p>
          <a:p>
            <a:r>
              <a:rPr lang="en-GB" dirty="0"/>
              <a:t>            Chief Data &amp; Analytics Officer network </a:t>
            </a:r>
          </a:p>
          <a:p>
            <a:r>
              <a:rPr lang="en-GB" dirty="0"/>
              <a:t>Communities of practice </a:t>
            </a:r>
          </a:p>
          <a:p>
            <a:endParaRPr lang="en-GB" dirty="0"/>
          </a:p>
          <a:p>
            <a:r>
              <a:rPr lang="en-GB" dirty="0"/>
              <a:t>Translate to your world:</a:t>
            </a:r>
          </a:p>
          <a:p>
            <a:r>
              <a:rPr lang="en-GB" dirty="0"/>
              <a:t>Learn how your AphA community are using data </a:t>
            </a:r>
          </a:p>
          <a:p>
            <a:r>
              <a:rPr lang="en-GB" dirty="0"/>
              <a:t>Share solutions for: </a:t>
            </a:r>
          </a:p>
          <a:p>
            <a:r>
              <a:rPr lang="en-GB" dirty="0"/>
              <a:t>Demand management </a:t>
            </a:r>
          </a:p>
          <a:p>
            <a:r>
              <a:rPr lang="en-GB" dirty="0"/>
              <a:t>Long-term condition management </a:t>
            </a:r>
          </a:p>
          <a:p>
            <a:r>
              <a:rPr lang="en-GB" dirty="0"/>
              <a:t>Inequalities </a:t>
            </a:r>
          </a:p>
          <a:p>
            <a:endParaRPr lang="en-GB" dirty="0"/>
          </a:p>
          <a:p>
            <a:r>
              <a:rPr lang="en-GB" dirty="0"/>
              <a:t>AphA connects member to peers solving similar issues.</a:t>
            </a:r>
          </a:p>
          <a:p>
            <a:endParaRPr lang="en-GB" dirty="0"/>
          </a:p>
          <a:p>
            <a:r>
              <a:rPr lang="en-GB" dirty="0"/>
              <a:t>You don’t have to solve the same problems in isolation — someone in AphA has already tackled it.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D2FB6-B939-2096-8CD7-50D430C529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02701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E761C5-5095-1439-71B1-9162D894C4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487FC4-58B6-CE7D-3E8D-C55B1B4D7D8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465219-4BEB-0ABD-8665-08964EF68D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 and analytics roles are often: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Broad but not structured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Limited access to formal development </a:t>
            </a:r>
          </a:p>
          <a:p>
            <a:r>
              <a:rPr lang="en-US" b="1" dirty="0"/>
              <a:t>AphA provides:</a:t>
            </a: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Competency frameworks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Training &amp; events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Knowledge hub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Mentorship opportunities </a:t>
            </a:r>
          </a:p>
          <a:p>
            <a:r>
              <a:rPr lang="en-US" b="1" dirty="0"/>
              <a:t>Why this matters:</a:t>
            </a:r>
            <a:endParaRPr lang="en-US" dirty="0"/>
          </a:p>
          <a:p>
            <a:r>
              <a:rPr lang="en-US" dirty="0"/>
              <a:t>Helps staff move from: </a:t>
            </a:r>
          </a:p>
          <a:p>
            <a:pPr lvl="1"/>
            <a:r>
              <a:rPr lang="en-US" dirty="0"/>
              <a:t>Reporting → Insight → Impact </a:t>
            </a:r>
          </a:p>
          <a:p>
            <a:r>
              <a:rPr lang="en-US" dirty="0"/>
              <a:t>Supports career pathways that often don’t exist locally </a:t>
            </a:r>
          </a:p>
          <a:p>
            <a:endParaRPr lang="en-US" dirty="0"/>
          </a:p>
          <a:p>
            <a:r>
              <a:rPr lang="en-US" dirty="0"/>
              <a:t>Many roles lack structure or progression.</a:t>
            </a:r>
          </a:p>
          <a:p>
            <a:r>
              <a:rPr lang="en-US" dirty="0"/>
              <a:t>AphA helps build clear career pathways.</a:t>
            </a:r>
          </a:p>
          <a:p>
            <a:endParaRPr lang="en-US" dirty="0"/>
          </a:p>
          <a:p>
            <a:r>
              <a:rPr lang="en-US" dirty="0"/>
              <a:t>AphA helps turn capability into a career.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FE0A46-8511-9669-0136-649CAF213C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28799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8476C-B202-5D18-4A38-26CF8D552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68D36-6898-8D56-59FE-E21B2A50A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68339BB-F8D1-9C75-51D1-DE59D5ADAB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Tie everything back to </a:t>
            </a:r>
            <a:r>
              <a:rPr lang="en-GB" b="1" dirty="0"/>
              <a:t>patient outcomes</a:t>
            </a:r>
            <a:r>
              <a:rPr lang="en-GB" dirty="0"/>
              <a:t>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Better data → better decisions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Better insight → better targeting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Better analytics → reduced inequalities </a:t>
            </a:r>
          </a:p>
          <a:p>
            <a:r>
              <a:rPr lang="en-GB" dirty="0"/>
              <a:t>Examples relevant to primary care: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Risk stratification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Population health management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Medicines optimisation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dirty="0"/>
              <a:t>Prevention and early intervention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Always link back to patient benefit.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Use examples: risk stratification, prevention.</a:t>
            </a:r>
            <a:endParaRPr lang="en-GB" dirty="0"/>
          </a:p>
          <a:p>
            <a:endParaRPr lang="en-GB" dirty="0"/>
          </a:p>
          <a:p>
            <a:r>
              <a:rPr lang="en-GB" dirty="0"/>
              <a:t>This isn’t about data for data’s sake — it’s about better care for your patients.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AB5972-2A0A-A2BA-BEA8-CC20FD6AC9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60291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What is Professional Registration?</a:t>
            </a:r>
          </a:p>
          <a:p>
            <a:r>
              <a:rPr lang="en-US" dirty="0"/>
              <a:t>Through </a:t>
            </a:r>
            <a:r>
              <a:rPr lang="en-US" b="1" dirty="0"/>
              <a:t>FEDIP (Federation for Informatics Professionals)</a:t>
            </a:r>
            <a:r>
              <a:rPr lang="en-US" dirty="0"/>
              <a:t> </a:t>
            </a:r>
          </a:p>
          <a:p>
            <a:r>
              <a:rPr lang="en-US" dirty="0"/>
              <a:t>Recognised standard across UK health informatics </a:t>
            </a:r>
          </a:p>
          <a:p>
            <a:endParaRPr lang="en-US" dirty="0"/>
          </a:p>
          <a:p>
            <a:r>
              <a:rPr lang="en-US" dirty="0"/>
              <a:t>It’s the equivalent of chartered status for data and analytics professionals.  RCN/NMC example?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b="1" dirty="0" err="1"/>
              <a:t>AphA’s</a:t>
            </a:r>
            <a:r>
              <a:rPr lang="en-US" b="1" dirty="0"/>
              <a:t> Role</a:t>
            </a:r>
          </a:p>
          <a:p>
            <a:r>
              <a:rPr lang="en-US" dirty="0"/>
              <a:t>AphA supports members on the journey to registration </a:t>
            </a:r>
          </a:p>
          <a:p>
            <a:r>
              <a:rPr lang="en-US" dirty="0"/>
              <a:t>Provides: </a:t>
            </a:r>
          </a:p>
          <a:p>
            <a:pPr lvl="1"/>
            <a:r>
              <a:rPr lang="en-US" dirty="0"/>
              <a:t>Frameworks </a:t>
            </a:r>
          </a:p>
          <a:p>
            <a:pPr lvl="1"/>
            <a:r>
              <a:rPr lang="en-US" dirty="0"/>
              <a:t>Guidance </a:t>
            </a:r>
          </a:p>
          <a:p>
            <a:pPr lvl="1"/>
            <a:r>
              <a:rPr lang="en-US" dirty="0"/>
              <a:t>Community support </a:t>
            </a:r>
          </a:p>
          <a:p>
            <a:pPr lvl="1"/>
            <a:endParaRPr lang="en-US" dirty="0"/>
          </a:p>
          <a:p>
            <a:r>
              <a:rPr lang="en-US" dirty="0"/>
              <a:t>Keep simple and jargon-free.</a:t>
            </a:r>
          </a:p>
          <a:p>
            <a:r>
              <a:rPr lang="en-US" dirty="0"/>
              <a:t>Analogy to clinical/professional registration helps. – RCN/NMC</a:t>
            </a:r>
          </a:p>
          <a:p>
            <a:r>
              <a:rPr lang="en-US" dirty="0"/>
              <a:t>Remove fear/complexity.</a:t>
            </a:r>
          </a:p>
          <a:p>
            <a:r>
              <a:rPr lang="en-US" dirty="0"/>
              <a:t>AphA makes the process achievable.</a:t>
            </a:r>
          </a:p>
          <a:p>
            <a:endParaRPr lang="en-US" dirty="0"/>
          </a:p>
          <a:p>
            <a:r>
              <a:rPr lang="en-US" dirty="0"/>
              <a:t>You don’t have to navigate </a:t>
            </a:r>
            <a:r>
              <a:rPr lang="en-US" dirty="0" err="1"/>
              <a:t>professionalisation</a:t>
            </a:r>
            <a:r>
              <a:rPr lang="en-US" dirty="0"/>
              <a:t> alone — AphA walks that journey with you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4406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/>
              <a:t>Why it matters</a:t>
            </a:r>
          </a:p>
          <a:p>
            <a:r>
              <a:rPr lang="en-US" dirty="0"/>
              <a:t>For individuals: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Recognition of expertise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Credibility with clinicians and leaders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Career progression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Mobility across organisations </a:t>
            </a:r>
          </a:p>
          <a:p>
            <a:r>
              <a:rPr lang="en-US" dirty="0"/>
              <a:t>For organisations: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Assurance of capability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Consistency of standards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Supports governance and trust</a:t>
            </a:r>
          </a:p>
          <a:p>
            <a:endParaRPr lang="en-GB" dirty="0"/>
          </a:p>
          <a:p>
            <a:r>
              <a:rPr lang="en-US" dirty="0"/>
              <a:t>Balance personal and organisational benefits.</a:t>
            </a:r>
          </a:p>
          <a:p>
            <a:r>
              <a:rPr lang="en-US" dirty="0"/>
              <a:t>Emphasise credibility with clinicians.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84BF39-6C25-4906-AEF2-9DAC6F26CFC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63961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0AFE02-8789-721F-4F5E-FB7BA31917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96F79-79B9-30C4-1C72-0E5D36A92B8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64E44E-D195-45A4-B92D-7E675D3424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8B4746-68AE-7F1A-AD13-DA93E5926D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A30B08-23F8-431C-991A-30BFB259F3E7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31417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A9337-F527-E73E-E462-D8C7DAEA91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5ACAEA-5A39-5A78-645A-9CA1EA0B49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754F064-B857-66E4-0D6D-DDF3454EDD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D9004E-CDEC-5C68-96E5-CB4DE8BD9CD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F031846-CD6E-45F1-9F61-E559F540C520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16743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are your biggest data challenges?</a:t>
            </a:r>
          </a:p>
          <a:p>
            <a:r>
              <a:rPr lang="en-US" dirty="0"/>
              <a:t>What support would make the biggest difference?</a:t>
            </a:r>
          </a:p>
          <a:p>
            <a:r>
              <a:rPr lang="en-US"/>
              <a:t>How </a:t>
            </a:r>
            <a:r>
              <a:rPr lang="en-US" dirty="0"/>
              <a:t>can AphA help you?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031846-CD6E-45F1-9F61-E559F540C520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40590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141F14-CE3B-71C4-5872-050F1AAEB0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65D546-A760-9243-5A3C-A83AA72A3A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D851B-ADCA-4EF7-D30D-570E1755D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B96AB4-4983-1639-99FA-CCE0BCB5D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0CE39D-03E5-B0AB-AE6E-170B3A0E9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1814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111F7-2414-C280-8D78-900BEDCFB1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2F1C2A-E96C-D01E-998C-BC9FCB91E6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4EB9C-653A-2168-0447-56FDF96B0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309BF6-0443-2298-FA99-273F68A84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676859-9F9D-36EA-909E-AF91DB97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1333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057D50-6123-8762-71EA-C1492F3602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480ABC-A765-C296-CCA3-FB34A788DC8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B1B6F-7333-7E8D-2A08-008BDEEC6A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9E3CEF-BFFE-C75D-0D2B-7E9375B9F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60EB98-A70A-CCDD-6BFE-B7CE3CCC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27253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E3640A-13D4-DF5D-11EF-31CB41F1F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4E1373-5870-00AC-A160-45C99FB52D5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F3CEA6-541E-A572-5A58-8120D30E3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29E86-8A93-8D85-CDB9-E6795BF4A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1CCA6D-70BD-6EC8-1720-D98E9EA674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43DC2-D0F1-D08E-6B16-AAA0B5817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0601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1092C0-C638-6418-7217-8B4F42252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A4827-FCB0-3F71-19F1-48E2D40047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420F7F-A899-6B99-0FD2-BB65A7FA8C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7E995B-ACF2-649A-C03C-09843C16EBD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6BCBC0D-424B-2358-2E3C-E5AD6E17D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77C0B2-3D43-F464-FB98-3F8DFD2B57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1F2D5A6-6376-AFED-1ABB-B8C78165E1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4A1F17-BE5C-7D43-8E51-7C6BBA63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5427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E8E663-C397-F893-C34E-F076333F1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B27A98-2971-60CE-F4C1-6A466FA8C1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965BC6-E48C-6C65-3EC7-E46C290724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1D6950-75BA-C2A8-6517-8DC5C28A8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3129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20E7FD9-337B-E4DF-7B8D-A6F51351EC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15F606C-E11F-A7B1-BC5D-4AC9BEE3E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F02E70-2B15-A883-6C2E-3859EA000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55333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CD8BDB-B749-6505-DD8C-BB24566808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9C3EA8-E36D-CC5A-6926-84A62ECCD4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B1C7D-22EA-83EC-B77B-26DBF0F108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F0319BE-A44E-AE4D-F634-028EE5ADD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4495A4-9C49-97FB-B4C4-C4AC376513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033813-3DAB-D6E3-3852-56C89BBC1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704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9F6E47-54E5-5A7B-365D-66FAFD708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71E7B8-3C0E-CF94-C7AB-1FFE63CFBD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7F179-CD96-9E3B-2562-30659279851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FD2C37-3796-ABE0-AAF2-43E484C069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B282AA-6E85-DE3E-422C-8FF30517DB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50EC768-3B8A-96C4-C686-7FAA84AFF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1467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A9A81-BFCC-8D53-6E56-025C5634B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5C84A3-AC2D-3775-D8D6-537F5E55BC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CE2274-4CA4-FB9D-D884-BF02105A8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772D3-6BDA-BAAA-D022-D748C19848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06675A-E76E-70C6-B04B-1A0B3B7084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0883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3F1E3FB-821F-2D84-06AB-561DA6335A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93B698-36E0-C98A-DE54-579984337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09E9CF-720F-F8BC-899F-0CA2E5E855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8C9BC2-34CF-0E44-A6CC-E87B29E2F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51C76F-096C-480F-62F8-BDECF47101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70858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tand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E8B86C7-4392-8243-1C90-A3F7C69C36E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451" y="0"/>
            <a:ext cx="1777550" cy="101900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43F813C-91A4-2369-AD68-01A061878639}"/>
              </a:ext>
            </a:extLst>
          </p:cNvPr>
          <p:cNvSpPr txBox="1"/>
          <p:nvPr userDrawn="1"/>
        </p:nvSpPr>
        <p:spPr>
          <a:xfrm>
            <a:off x="332090" y="6519600"/>
            <a:ext cx="22696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5539C"/>
                </a:solidFill>
              </a:rPr>
              <a:t>www.aphanalysts.org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F82DC8E-0D5D-D4F3-7245-12A45B804B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b="8127"/>
          <a:stretch/>
        </p:blipFill>
        <p:spPr>
          <a:xfrm>
            <a:off x="89012" y="6568967"/>
            <a:ext cx="243078" cy="241290"/>
          </a:xfrm>
          <a:prstGeom prst="rect">
            <a:avLst/>
          </a:prstGeom>
        </p:spPr>
      </p:pic>
      <p:sp>
        <p:nvSpPr>
          <p:cNvPr id="10" name="Chevron 16">
            <a:extLst>
              <a:ext uri="{FF2B5EF4-FFF2-40B4-BE49-F238E27FC236}">
                <a16:creationId xmlns:a16="http://schemas.microsoft.com/office/drawing/2014/main" id="{1EF5B935-E885-8FB4-F64B-A84E8F3FF378}"/>
              </a:ext>
            </a:extLst>
          </p:cNvPr>
          <p:cNvSpPr/>
          <p:nvPr userDrawn="1"/>
        </p:nvSpPr>
        <p:spPr>
          <a:xfrm>
            <a:off x="2267288" y="6519600"/>
            <a:ext cx="2520000" cy="338400"/>
          </a:xfrm>
          <a:prstGeom prst="chevron">
            <a:avLst/>
          </a:prstGeom>
          <a:solidFill>
            <a:srgbClr val="ED1E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DA9B62B-FF96-24E5-0456-BB28A2B012B0}"/>
              </a:ext>
            </a:extLst>
          </p:cNvPr>
          <p:cNvSpPr/>
          <p:nvPr userDrawn="1"/>
        </p:nvSpPr>
        <p:spPr>
          <a:xfrm>
            <a:off x="4632000" y="6519600"/>
            <a:ext cx="2520000" cy="338400"/>
          </a:xfrm>
          <a:prstGeom prst="rect">
            <a:avLst/>
          </a:prstGeom>
          <a:solidFill>
            <a:srgbClr val="F899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B292167-E00F-C2FF-1768-7C8C89A1F8D4}"/>
              </a:ext>
            </a:extLst>
          </p:cNvPr>
          <p:cNvSpPr/>
          <p:nvPr userDrawn="1"/>
        </p:nvSpPr>
        <p:spPr>
          <a:xfrm>
            <a:off x="7152000" y="6520412"/>
            <a:ext cx="2520000" cy="338400"/>
          </a:xfrm>
          <a:prstGeom prst="rect">
            <a:avLst/>
          </a:prstGeom>
          <a:solidFill>
            <a:srgbClr val="06ACD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71493DA-DFD3-DB98-1688-284F051B7861}"/>
              </a:ext>
            </a:extLst>
          </p:cNvPr>
          <p:cNvSpPr/>
          <p:nvPr userDrawn="1"/>
        </p:nvSpPr>
        <p:spPr>
          <a:xfrm>
            <a:off x="9672000" y="6520412"/>
            <a:ext cx="2520000" cy="338400"/>
          </a:xfrm>
          <a:prstGeom prst="rect">
            <a:avLst/>
          </a:prstGeom>
          <a:solidFill>
            <a:srgbClr val="0553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96570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777D7A-4D8D-9556-A044-E8DADC2A01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4C5F6C-1E9D-CA58-4830-4F57E7F47D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4C976A-D30F-FAA4-EEEB-194275A8E7F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F50E60-6D32-486D-ACDE-73C62ED1CDD6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08CB3D-381F-E9AE-7831-DCE100931DE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843F29B-4E2A-4246-0A6B-19279F6BD0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B65BC7-8606-4910-AF04-2974B9854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0360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openxmlformats.org/officeDocument/2006/relationships/image" Target="../media/image14.png"/><Relationship Id="rId7" Type="http://schemas.openxmlformats.org/officeDocument/2006/relationships/diagramColors" Target="../diagrams/colors2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1.pn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2.png"/><Relationship Id="rId9" Type="http://schemas.microsoft.com/office/2007/relationships/diagramDrawing" Target="../diagrams/drawing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diagramLayout" Target="../diagrams/layout7.xml"/><Relationship Id="rId7" Type="http://schemas.openxmlformats.org/officeDocument/2006/relationships/image" Target="../media/image21.png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aphanalysts.org/code-of-conduct/" TargetMode="Externa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5" Type="http://schemas.openxmlformats.org/officeDocument/2006/relationships/image" Target="../media/image2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AD354-5C31-47AE-8F87-B6FFB2502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872907" y="1955161"/>
            <a:ext cx="9028176" cy="4323644"/>
          </a:xfrm>
        </p:spPr>
        <p:txBody>
          <a:bodyPr>
            <a:normAutofit fontScale="90000"/>
          </a:bodyPr>
          <a:lstStyle/>
          <a:p>
            <a:br>
              <a:rPr lang="en-GB" b="1" dirty="0">
                <a:solidFill>
                  <a:srgbClr val="05539C"/>
                </a:solidFill>
                <a:latin typeface="+mn-lt"/>
              </a:rPr>
            </a:br>
            <a:r>
              <a:rPr lang="en-GB" b="1" dirty="0">
                <a:solidFill>
                  <a:srgbClr val="05539C"/>
                </a:solidFill>
                <a:latin typeface="+mn-lt"/>
              </a:rPr>
              <a:t>AphA</a:t>
            </a:r>
            <a:br>
              <a:rPr lang="en-GB" sz="4400" b="1" dirty="0">
                <a:latin typeface="+mn-lt"/>
              </a:rPr>
            </a:br>
            <a:r>
              <a:rPr lang="en-GB" sz="4900" b="1" dirty="0"/>
              <a:t>Discover Your Professional Home in Health &amp; Care Data and Analytics</a:t>
            </a:r>
            <a:br>
              <a:rPr lang="en-GB" b="1" dirty="0"/>
            </a:br>
            <a:br>
              <a:rPr lang="en-GB" dirty="0">
                <a:latin typeface="+mn-lt"/>
              </a:rPr>
            </a:br>
            <a:br>
              <a:rPr lang="en-GB" dirty="0">
                <a:latin typeface="+mn-lt"/>
              </a:rPr>
            </a:br>
            <a:r>
              <a:rPr lang="en-GB" sz="3100" b="1" dirty="0">
                <a:latin typeface="+mn-lt"/>
              </a:rPr>
              <a:t>Jane Johnston (LFEDIP)</a:t>
            </a:r>
            <a:br>
              <a:rPr lang="en-GB" sz="3100" b="1" dirty="0">
                <a:latin typeface="+mn-lt"/>
              </a:rPr>
            </a:br>
            <a:r>
              <a:rPr lang="en-GB" sz="3100" b="1" dirty="0">
                <a:latin typeface="+mn-lt"/>
              </a:rPr>
              <a:t>Corielyn Bromley (</a:t>
            </a:r>
            <a:r>
              <a:rPr lang="en-GB" sz="3100" b="1" dirty="0" err="1">
                <a:latin typeface="+mn-lt"/>
              </a:rPr>
              <a:t>AdvFEDIP</a:t>
            </a:r>
            <a:r>
              <a:rPr lang="en-GB" sz="3100" b="1" dirty="0">
                <a:latin typeface="+mn-lt"/>
              </a:rPr>
              <a:t>)</a:t>
            </a:r>
            <a:br>
              <a:rPr lang="en-GB" sz="3100" b="1">
                <a:latin typeface="+mn-lt"/>
              </a:rPr>
            </a:br>
            <a:endParaRPr lang="en-GB" sz="3100" b="1" dirty="0">
              <a:latin typeface="+mn-lt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26F0EFA-7D97-404D-9BA0-C373D3D1E3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901083" y="5157781"/>
            <a:ext cx="257682" cy="618273"/>
          </a:xfrm>
        </p:spPr>
        <p:txBody>
          <a:bodyPr vert="horz" lIns="91440" tIns="45720" rIns="91440" bIns="45720" rtlCol="0" anchor="t">
            <a:normAutofit/>
          </a:bodyPr>
          <a:lstStyle/>
          <a:p>
            <a:endParaRPr lang="en-GB" dirty="0"/>
          </a:p>
          <a:p>
            <a:endParaRPr lang="en-GB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9675B-0A2A-4B87-8BEA-0AA98CA1E02D}"/>
              </a:ext>
            </a:extLst>
          </p:cNvPr>
          <p:cNvSpPr txBox="1"/>
          <p:nvPr/>
        </p:nvSpPr>
        <p:spPr>
          <a:xfrm>
            <a:off x="431923" y="6496959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5539C"/>
                </a:solidFill>
              </a:rPr>
              <a:t>www.aphanalysts.org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4821F3-9B1F-49BF-84E8-73D505B974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27"/>
          <a:stretch/>
        </p:blipFill>
        <p:spPr>
          <a:xfrm>
            <a:off x="225421" y="6546791"/>
            <a:ext cx="243078" cy="24129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0C98C38-BA3D-46E2-A510-BB9BC6A05953}"/>
              </a:ext>
            </a:extLst>
          </p:cNvPr>
          <p:cNvGrpSpPr/>
          <p:nvPr/>
        </p:nvGrpSpPr>
        <p:grpSpPr>
          <a:xfrm>
            <a:off x="2350008" y="6480780"/>
            <a:ext cx="9841992" cy="386143"/>
            <a:chOff x="2350008" y="6480780"/>
            <a:chExt cx="9841992" cy="386143"/>
          </a:xfrm>
        </p:grpSpPr>
        <p:sp>
          <p:nvSpPr>
            <p:cNvPr id="8" name="Chevron 16">
              <a:extLst>
                <a:ext uri="{FF2B5EF4-FFF2-40B4-BE49-F238E27FC236}">
                  <a16:creationId xmlns:a16="http://schemas.microsoft.com/office/drawing/2014/main" id="{D0621932-A90D-4845-98B5-911FDC954622}"/>
                </a:ext>
              </a:extLst>
            </p:cNvPr>
            <p:cNvSpPr/>
            <p:nvPr/>
          </p:nvSpPr>
          <p:spPr>
            <a:xfrm>
              <a:off x="2350008" y="6481637"/>
              <a:ext cx="3630168" cy="376714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D685B9-2FC9-4598-A540-60DD33294209}"/>
                </a:ext>
              </a:extLst>
            </p:cNvPr>
            <p:cNvSpPr/>
            <p:nvPr/>
          </p:nvSpPr>
          <p:spPr>
            <a:xfrm>
              <a:off x="4275834" y="6480780"/>
              <a:ext cx="2669604" cy="376714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70288F-8C0D-4DEF-993E-3B6BBCDDDD18}"/>
                </a:ext>
              </a:extLst>
            </p:cNvPr>
            <p:cNvSpPr/>
            <p:nvPr/>
          </p:nvSpPr>
          <p:spPr>
            <a:xfrm>
              <a:off x="6946089" y="6481286"/>
              <a:ext cx="2669604" cy="376714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E0275C3-85BC-41CC-9384-48D2ED8CBC5D}"/>
                </a:ext>
              </a:extLst>
            </p:cNvPr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DCD4C38-C24F-4504-96CB-480F1AE39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" y="321917"/>
            <a:ext cx="2524922" cy="144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34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2128" r="1318"/>
          <a:stretch/>
        </p:blipFill>
        <p:spPr>
          <a:xfrm>
            <a:off x="7614336" y="3251181"/>
            <a:ext cx="4425695" cy="339080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31672" y="2200922"/>
            <a:ext cx="970178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Our purpose is to raise the profile of and represent the voice of health and care data and analytics professionals as a recognised and respected industry expert, by providing a professional framework and an established support network.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Gadugi" panose="020B0502040204020203" pitchFamily="34" charset="0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72" y="4162736"/>
            <a:ext cx="69331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We will help our members to drive up the quality and application of data and analytics to improve experience in a fast paced and dynamic health and care system.</a:t>
            </a:r>
            <a:endParaRPr kumimoji="0" lang="en-GB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0E3D16C-A287-0749-A862-985445A59049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12FA96AB-41DA-684C-B591-C6DDC9A0BB0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B56E840-4644-63E4-AA4F-69D109F3BE18}"/>
              </a:ext>
            </a:extLst>
          </p:cNvPr>
          <p:cNvSpPr txBox="1"/>
          <p:nvPr/>
        </p:nvSpPr>
        <p:spPr>
          <a:xfrm>
            <a:off x="3765803" y="868979"/>
            <a:ext cx="508979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5400" b="1" dirty="0"/>
              <a:t>AphA Purpose</a:t>
            </a:r>
          </a:p>
        </p:txBody>
      </p:sp>
    </p:spTree>
    <p:extLst>
      <p:ext uri="{BB962C8B-B14F-4D97-AF65-F5344CB8AC3E}">
        <p14:creationId xmlns:p14="http://schemas.microsoft.com/office/powerpoint/2010/main" val="150010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8516" y="2822687"/>
            <a:ext cx="1828800" cy="23336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8304" y="3456232"/>
            <a:ext cx="1549628" cy="18065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45533" y="4226482"/>
            <a:ext cx="914400" cy="9715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08847" y="4076052"/>
            <a:ext cx="1000125" cy="11525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396" y="150304"/>
            <a:ext cx="2465389" cy="14133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7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87958" y="5244748"/>
            <a:ext cx="342900" cy="447675"/>
          </a:xfrm>
          <a:prstGeom prst="rect">
            <a:avLst/>
          </a:prstGeom>
        </p:spPr>
      </p:pic>
      <p:sp>
        <p:nvSpPr>
          <p:cNvPr id="12" name="Shape 14579">
            <a:extLst>
              <a:ext uri="{FF2B5EF4-FFF2-40B4-BE49-F238E27FC236}">
                <a16:creationId xmlns:a16="http://schemas.microsoft.com/office/drawing/2014/main" id="{A7F6915D-B3C8-B140-A51C-5A005C8AC1B0}"/>
              </a:ext>
            </a:extLst>
          </p:cNvPr>
          <p:cNvSpPr/>
          <p:nvPr/>
        </p:nvSpPr>
        <p:spPr>
          <a:xfrm>
            <a:off x="265177" y="5035092"/>
            <a:ext cx="11926824" cy="10037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9671" extrusionOk="0">
                <a:moveTo>
                  <a:pt x="10185" y="3356"/>
                </a:moveTo>
                <a:cubicBezTo>
                  <a:pt x="9373" y="2682"/>
                  <a:pt x="8561" y="5146"/>
                  <a:pt x="7751" y="4082"/>
                </a:cubicBezTo>
                <a:cubicBezTo>
                  <a:pt x="7573" y="3848"/>
                  <a:pt x="7396" y="3444"/>
                  <a:pt x="7217" y="3536"/>
                </a:cubicBezTo>
                <a:cubicBezTo>
                  <a:pt x="7012" y="3642"/>
                  <a:pt x="6812" y="4395"/>
                  <a:pt x="6607" y="4461"/>
                </a:cubicBezTo>
                <a:cubicBezTo>
                  <a:pt x="6415" y="4523"/>
                  <a:pt x="6227" y="3982"/>
                  <a:pt x="6037" y="3645"/>
                </a:cubicBezTo>
                <a:cubicBezTo>
                  <a:pt x="5558" y="2794"/>
                  <a:pt x="5073" y="3236"/>
                  <a:pt x="4591" y="3261"/>
                </a:cubicBezTo>
                <a:cubicBezTo>
                  <a:pt x="4208" y="3282"/>
                  <a:pt x="3825" y="3039"/>
                  <a:pt x="3442" y="2870"/>
                </a:cubicBezTo>
                <a:cubicBezTo>
                  <a:pt x="3116" y="2726"/>
                  <a:pt x="2762" y="2920"/>
                  <a:pt x="2565" y="6384"/>
                </a:cubicBezTo>
                <a:cubicBezTo>
                  <a:pt x="2447" y="8472"/>
                  <a:pt x="2409" y="11571"/>
                  <a:pt x="2222" y="12483"/>
                </a:cubicBezTo>
                <a:cubicBezTo>
                  <a:pt x="1972" y="13699"/>
                  <a:pt x="1785" y="10019"/>
                  <a:pt x="1552" y="8625"/>
                </a:cubicBezTo>
                <a:cubicBezTo>
                  <a:pt x="1262" y="6886"/>
                  <a:pt x="943" y="8783"/>
                  <a:pt x="677" y="11280"/>
                </a:cubicBezTo>
                <a:cubicBezTo>
                  <a:pt x="425" y="13640"/>
                  <a:pt x="198" y="16470"/>
                  <a:pt x="0" y="19671"/>
                </a:cubicBezTo>
                <a:cubicBezTo>
                  <a:pt x="85" y="19671"/>
                  <a:pt x="169" y="19671"/>
                  <a:pt x="254" y="19671"/>
                </a:cubicBezTo>
                <a:cubicBezTo>
                  <a:pt x="7263" y="19671"/>
                  <a:pt x="14273" y="19671"/>
                  <a:pt x="21282" y="19671"/>
                </a:cubicBezTo>
                <a:cubicBezTo>
                  <a:pt x="21388" y="19671"/>
                  <a:pt x="21494" y="19671"/>
                  <a:pt x="21600" y="19671"/>
                </a:cubicBezTo>
                <a:cubicBezTo>
                  <a:pt x="21484" y="17315"/>
                  <a:pt x="21381" y="14835"/>
                  <a:pt x="21293" y="12254"/>
                </a:cubicBezTo>
                <a:cubicBezTo>
                  <a:pt x="21162" y="8405"/>
                  <a:pt x="21007" y="4141"/>
                  <a:pt x="20711" y="4151"/>
                </a:cubicBezTo>
                <a:cubicBezTo>
                  <a:pt x="20585" y="4155"/>
                  <a:pt x="20470" y="5123"/>
                  <a:pt x="20345" y="5221"/>
                </a:cubicBezTo>
                <a:cubicBezTo>
                  <a:pt x="20112" y="5403"/>
                  <a:pt x="19935" y="2816"/>
                  <a:pt x="19728" y="1413"/>
                </a:cubicBezTo>
                <a:cubicBezTo>
                  <a:pt x="19236" y="-1929"/>
                  <a:pt x="18682" y="1654"/>
                  <a:pt x="18143" y="2037"/>
                </a:cubicBezTo>
                <a:cubicBezTo>
                  <a:pt x="17731" y="2330"/>
                  <a:pt x="17327" y="690"/>
                  <a:pt x="16915" y="510"/>
                </a:cubicBezTo>
                <a:cubicBezTo>
                  <a:pt x="16631" y="386"/>
                  <a:pt x="16348" y="962"/>
                  <a:pt x="16063" y="1138"/>
                </a:cubicBezTo>
                <a:cubicBezTo>
                  <a:pt x="15642" y="1399"/>
                  <a:pt x="15218" y="779"/>
                  <a:pt x="14799" y="1539"/>
                </a:cubicBezTo>
                <a:cubicBezTo>
                  <a:pt x="14454" y="2164"/>
                  <a:pt x="14119" y="3715"/>
                  <a:pt x="13770" y="3567"/>
                </a:cubicBezTo>
                <a:cubicBezTo>
                  <a:pt x="13312" y="3374"/>
                  <a:pt x="12880" y="264"/>
                  <a:pt x="12425" y="1186"/>
                </a:cubicBezTo>
                <a:cubicBezTo>
                  <a:pt x="12207" y="1626"/>
                  <a:pt x="12006" y="2981"/>
                  <a:pt x="11793" y="3741"/>
                </a:cubicBezTo>
                <a:cubicBezTo>
                  <a:pt x="11268" y="5615"/>
                  <a:pt x="10724" y="3803"/>
                  <a:pt x="10185" y="335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ln w="12700" cap="flat">
            <a:noFill/>
            <a:miter lim="400000"/>
          </a:ln>
          <a:effectLst/>
        </p:spPr>
        <p:txBody>
          <a:bodyPr wrap="square" lIns="53578" tIns="53578" rIns="53578" bIns="53578" numCol="1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5063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Lato Light" panose="020F0502020204030203" pitchFamily="34" charset="0"/>
              <a:ea typeface="+mn-ea"/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4484" y="5709966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298645" y="5665641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2013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238056" y="5662432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944842" y="5650590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2016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80891" y="5674357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5535" y="1789594"/>
            <a:ext cx="180484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dirty="0"/>
              <a:t>Started in the South West Region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131130" y="1781957"/>
            <a:ext cx="18048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First Conference at (Taunton)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642419" y="1800289"/>
            <a:ext cx="227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dirty="0"/>
              <a:t>Committee </a:t>
            </a:r>
          </a:p>
          <a:p>
            <a:pPr algn="ctr">
              <a:defRPr/>
            </a:pPr>
            <a:r>
              <a:rPr lang="en-GB" dirty="0"/>
              <a:t>Established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457357" y="1789594"/>
            <a:ext cx="2271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AphA CIC &amp; Board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Established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728135" y="1742341"/>
            <a:ext cx="21695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New Board structure and constitution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2072940" y="3277460"/>
            <a:ext cx="0" cy="1898044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840330" y="2673754"/>
            <a:ext cx="0" cy="2554823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>
            <a:cxnSpLocks/>
          </p:cNvCxnSpPr>
          <p:nvPr/>
        </p:nvCxnSpPr>
        <p:spPr>
          <a:xfrm>
            <a:off x="5618508" y="2982069"/>
            <a:ext cx="0" cy="2215963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7734813" y="2717519"/>
            <a:ext cx="0" cy="2467291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Picture 43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93865" y="610744"/>
            <a:ext cx="1320076" cy="92018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363041C1-9153-564B-A2C2-F4E23C5CD6DC}"/>
              </a:ext>
            </a:extLst>
          </p:cNvPr>
          <p:cNvGrpSpPr/>
          <p:nvPr/>
        </p:nvGrpSpPr>
        <p:grpSpPr>
          <a:xfrm>
            <a:off x="2350008" y="6480779"/>
            <a:ext cx="9841992" cy="386144"/>
            <a:chOff x="2350008" y="6480779"/>
            <a:chExt cx="9841992" cy="386144"/>
          </a:xfrm>
        </p:grpSpPr>
        <p:sp>
          <p:nvSpPr>
            <p:cNvPr id="2" name="Chevron 1"/>
            <p:cNvSpPr/>
            <p:nvPr/>
          </p:nvSpPr>
          <p:spPr>
            <a:xfrm>
              <a:off x="2350008" y="6481636"/>
              <a:ext cx="3630168" cy="383417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75834" y="6480779"/>
              <a:ext cx="2669604" cy="384275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946089" y="6481285"/>
              <a:ext cx="2669604" cy="384275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F72BF7D-514D-7358-5D81-6ED14BA691F6}"/>
              </a:ext>
            </a:extLst>
          </p:cNvPr>
          <p:cNvCxnSpPr/>
          <p:nvPr/>
        </p:nvCxnSpPr>
        <p:spPr>
          <a:xfrm>
            <a:off x="9823852" y="2567801"/>
            <a:ext cx="0" cy="2467291"/>
          </a:xfrm>
          <a:prstGeom prst="line">
            <a:avLst/>
          </a:prstGeom>
          <a:ln>
            <a:solidFill>
              <a:srgbClr val="467643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EE0A1BD9-2650-94A6-6ADF-C6EEF22B883C}"/>
              </a:ext>
            </a:extLst>
          </p:cNvPr>
          <p:cNvSpPr txBox="1"/>
          <p:nvPr/>
        </p:nvSpPr>
        <p:spPr>
          <a:xfrm>
            <a:off x="10263795" y="1697050"/>
            <a:ext cx="14158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GB" dirty="0"/>
              <a:t>First Strategy launched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2DA63C8-3978-25C0-3644-B6D577F5A875}"/>
              </a:ext>
            </a:extLst>
          </p:cNvPr>
          <p:cNvSpPr txBox="1"/>
          <p:nvPr/>
        </p:nvSpPr>
        <p:spPr>
          <a:xfrm>
            <a:off x="10518381" y="5638748"/>
            <a:ext cx="11612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2025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99BFA42C-7F39-FE72-3B7D-F36AAB8AD3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5183" y="2343382"/>
            <a:ext cx="2323292" cy="27569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2E9F393-C94A-1DA6-E5A5-F93866565CE2}"/>
              </a:ext>
            </a:extLst>
          </p:cNvPr>
          <p:cNvSpPr txBox="1"/>
          <p:nvPr/>
        </p:nvSpPr>
        <p:spPr>
          <a:xfrm>
            <a:off x="349909" y="747925"/>
            <a:ext cx="455775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000" b="1" dirty="0"/>
              <a:t>The AphA Journey </a:t>
            </a:r>
          </a:p>
        </p:txBody>
      </p:sp>
    </p:spTree>
    <p:extLst>
      <p:ext uri="{BB962C8B-B14F-4D97-AF65-F5344CB8AC3E}">
        <p14:creationId xmlns:p14="http://schemas.microsoft.com/office/powerpoint/2010/main" val="25027125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DAD354-5C31-47AE-8F87-B6FFB2502E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5167" y="570137"/>
            <a:ext cx="9144000" cy="988539"/>
          </a:xfrm>
        </p:spPr>
        <p:txBody>
          <a:bodyPr>
            <a:normAutofit/>
          </a:bodyPr>
          <a:lstStyle/>
          <a:p>
            <a:r>
              <a:rPr lang="en-GB" sz="5400" b="1" dirty="0"/>
              <a:t>AphA – A Bit of Background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D9675B-0A2A-4B87-8BEA-0AA98CA1E02D}"/>
              </a:ext>
            </a:extLst>
          </p:cNvPr>
          <p:cNvSpPr txBox="1"/>
          <p:nvPr/>
        </p:nvSpPr>
        <p:spPr>
          <a:xfrm>
            <a:off x="431923" y="6496959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5539C"/>
                </a:solidFill>
              </a:rPr>
              <a:t>www.aphanalysts.org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04821F3-9B1F-49BF-84E8-73D505B9742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8127"/>
          <a:stretch/>
        </p:blipFill>
        <p:spPr>
          <a:xfrm>
            <a:off x="225421" y="6546791"/>
            <a:ext cx="243078" cy="241290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0C98C38-BA3D-46E2-A510-BB9BC6A05953}"/>
              </a:ext>
            </a:extLst>
          </p:cNvPr>
          <p:cNvGrpSpPr/>
          <p:nvPr/>
        </p:nvGrpSpPr>
        <p:grpSpPr>
          <a:xfrm>
            <a:off x="2350008" y="6480780"/>
            <a:ext cx="9841992" cy="386143"/>
            <a:chOff x="2350008" y="6480780"/>
            <a:chExt cx="9841992" cy="386143"/>
          </a:xfrm>
        </p:grpSpPr>
        <p:sp>
          <p:nvSpPr>
            <p:cNvPr id="8" name="Chevron 16">
              <a:extLst>
                <a:ext uri="{FF2B5EF4-FFF2-40B4-BE49-F238E27FC236}">
                  <a16:creationId xmlns:a16="http://schemas.microsoft.com/office/drawing/2014/main" id="{D0621932-A90D-4845-98B5-911FDC954622}"/>
                </a:ext>
              </a:extLst>
            </p:cNvPr>
            <p:cNvSpPr/>
            <p:nvPr/>
          </p:nvSpPr>
          <p:spPr>
            <a:xfrm>
              <a:off x="2350008" y="6481637"/>
              <a:ext cx="3630168" cy="376714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09D685B9-2FC9-4598-A540-60DD33294209}"/>
                </a:ext>
              </a:extLst>
            </p:cNvPr>
            <p:cNvSpPr/>
            <p:nvPr/>
          </p:nvSpPr>
          <p:spPr>
            <a:xfrm>
              <a:off x="4275834" y="6480780"/>
              <a:ext cx="2669604" cy="376714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0A70288F-8C0D-4DEF-993E-3B6BBCDDDD18}"/>
                </a:ext>
              </a:extLst>
            </p:cNvPr>
            <p:cNvSpPr/>
            <p:nvPr/>
          </p:nvSpPr>
          <p:spPr>
            <a:xfrm>
              <a:off x="6946089" y="6481286"/>
              <a:ext cx="2669604" cy="376714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DE0275C3-85BC-41CC-9384-48D2ED8CBC5D}"/>
                </a:ext>
              </a:extLst>
            </p:cNvPr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EDCD4C38-C24F-4504-96CB-480F1AE3941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5" y="321917"/>
            <a:ext cx="2524922" cy="144744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E3F862-3AB1-1FB3-607C-ABB95AED2B38}"/>
              </a:ext>
            </a:extLst>
          </p:cNvPr>
          <p:cNvSpPr txBox="1"/>
          <p:nvPr/>
        </p:nvSpPr>
        <p:spPr>
          <a:xfrm>
            <a:off x="28724" y="1901647"/>
            <a:ext cx="8136344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>
              <a:buSzPct val="100000"/>
              <a:tabLst>
                <a:tab pos="914400" algn="l"/>
              </a:tabLst>
            </a:pPr>
            <a:r>
              <a:rPr lang="en-GB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Who AphA are</a:t>
            </a:r>
          </a:p>
          <a:p>
            <a:pPr marL="1200150" lvl="2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A professional membership organisation supporting career progression and professional development</a:t>
            </a:r>
          </a:p>
          <a:p>
            <a:pPr marL="1200150" lvl="2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dirty="0">
                <a:solidFill>
                  <a:srgbClr val="000000"/>
                </a:solidFill>
                <a:ea typeface="Times New Roman" panose="02020603050405020304" pitchFamily="18" charset="0"/>
                <a:cs typeface="Times New Roman" panose="02020603050405020304" pitchFamily="18" charset="0"/>
              </a:rPr>
              <a:t>A collective voice</a:t>
            </a:r>
          </a:p>
          <a:p>
            <a:pPr marL="1200150" lvl="2" indent="-28575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Nationally recognised for access to subject matter expertise</a:t>
            </a:r>
          </a:p>
          <a:p>
            <a:pPr marL="742950" lvl="1" indent="-285750">
              <a:buSzPts val="1000"/>
              <a:buFont typeface="Arial" panose="020B0604020202020204" pitchFamily="34" charset="0"/>
              <a:buChar char="•"/>
              <a:tabLst>
                <a:tab pos="914400" algn="l"/>
              </a:tabLst>
            </a:pPr>
            <a:endParaRPr lang="en-GB" sz="2000" dirty="0">
              <a:solidFill>
                <a:srgbClr val="000000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lvl="1">
              <a:buSzPct val="100000"/>
              <a:tabLst>
                <a:tab pos="914400" algn="l"/>
              </a:tabLst>
            </a:pPr>
            <a:r>
              <a:rPr lang="en-GB" sz="18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Benefits of membership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Stay informed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Mentorship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Exclusive content and training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Networking and events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Boost your career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Professional accreditation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Member recognition</a:t>
            </a:r>
          </a:p>
          <a:p>
            <a:pPr marL="1257300" lvl="2" indent="-342900"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GB" sz="2000" dirty="0">
                <a:solidFill>
                  <a:srgbClr val="000000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Special Interest Networks</a:t>
            </a:r>
            <a:endParaRPr lang="en-GB" sz="2000" dirty="0">
              <a:solidFill>
                <a:srgbClr val="000000"/>
              </a:solidFill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 descr="Menu | Costa Coffee">
            <a:extLst>
              <a:ext uri="{FF2B5EF4-FFF2-40B4-BE49-F238E27FC236}">
                <a16:creationId xmlns:a16="http://schemas.microsoft.com/office/drawing/2014/main" id="{EC01B992-C614-538B-78EB-0609E438076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1" t="24995" r="14025" b="22640"/>
          <a:stretch>
            <a:fillRect/>
          </a:stretch>
        </p:blipFill>
        <p:spPr bwMode="auto">
          <a:xfrm>
            <a:off x="6766142" y="3920185"/>
            <a:ext cx="2844026" cy="2228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14015ACC-0746-AAA6-C8CF-2AA840F6CD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02082" y="3920185"/>
            <a:ext cx="2198001" cy="21980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611E6E5-FA25-6EFA-A265-3351EA5BFE3F}"/>
              </a:ext>
            </a:extLst>
          </p:cNvPr>
          <p:cNvSpPr txBox="1"/>
          <p:nvPr/>
        </p:nvSpPr>
        <p:spPr>
          <a:xfrm>
            <a:off x="8015112" y="2088444"/>
            <a:ext cx="3747910" cy="1200329"/>
          </a:xfrm>
          <a:prstGeom prst="rect">
            <a:avLst/>
          </a:prstGeom>
          <a:noFill/>
          <a:ln w="38100">
            <a:solidFill>
              <a:srgbClr val="05539C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cs typeface="Arial" panose="020B0604020202020204" pitchFamily="34" charset="0"/>
              </a:rPr>
              <a:t>“ The best investment you can make is in yourself ”</a:t>
            </a:r>
          </a:p>
          <a:p>
            <a:pPr algn="ctr"/>
            <a:endParaRPr lang="en-GB" b="1" dirty="0">
              <a:cs typeface="Arial" panose="020B0604020202020204" pitchFamily="34" charset="0"/>
            </a:endParaRPr>
          </a:p>
          <a:p>
            <a:pPr algn="ctr"/>
            <a:r>
              <a:rPr lang="en-GB" b="1" dirty="0">
                <a:cs typeface="Arial" panose="020B0604020202020204" pitchFamily="34" charset="0"/>
              </a:rPr>
              <a:t>⁓ Warren Buffet ⁓</a:t>
            </a:r>
          </a:p>
        </p:txBody>
      </p:sp>
    </p:spTree>
    <p:extLst>
      <p:ext uri="{BB962C8B-B14F-4D97-AF65-F5344CB8AC3E}">
        <p14:creationId xmlns:p14="http://schemas.microsoft.com/office/powerpoint/2010/main" val="12004602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0CF94A-C62A-AD51-34D7-296A978B34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7D5863FD-FA5D-E5EA-B249-C94642E616EC}"/>
              </a:ext>
            </a:extLst>
          </p:cNvPr>
          <p:cNvSpPr txBox="1"/>
          <p:nvPr/>
        </p:nvSpPr>
        <p:spPr>
          <a:xfrm>
            <a:off x="1245108" y="1978726"/>
            <a:ext cx="97017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Increasing demand across all services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Shift toward prevention and community care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200" dirty="0">
                <a:solidFill>
                  <a:prstClr val="black"/>
                </a:solidFill>
              </a:rPr>
              <a:t>Achieving value based healthcare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Strategic commissioning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Integrated Care Systems (ICSs)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Growing importance of data in decision-making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lvl="0" algn="ctr">
              <a:defRPr/>
            </a:pPr>
            <a:r>
              <a:rPr lang="en-US" sz="2400" b="1" dirty="0"/>
              <a:t>Data and Analytics is at the </a:t>
            </a:r>
            <a:r>
              <a:rPr lang="en-US" sz="2400" b="1" dirty="0" err="1"/>
              <a:t>centre</a:t>
            </a:r>
            <a:r>
              <a:rPr lang="en-US" sz="2400" b="1" dirty="0"/>
              <a:t> of this transformation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612FAF5-F1FA-7AEB-DBE8-587A74A0D3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41DC355-D605-9DB2-6BA0-4A694FD9F1A6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A42FBDC-139F-D072-1D30-714A0172CF6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06E035B-D891-C855-5CCD-5A161CE1004E}"/>
              </a:ext>
            </a:extLst>
          </p:cNvPr>
          <p:cNvSpPr txBox="1"/>
          <p:nvPr/>
        </p:nvSpPr>
        <p:spPr>
          <a:xfrm>
            <a:off x="2161740" y="630142"/>
            <a:ext cx="903312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800" b="1" dirty="0"/>
              <a:t>The Changing NHS Landscape</a:t>
            </a:r>
          </a:p>
        </p:txBody>
      </p:sp>
    </p:spTree>
    <p:extLst>
      <p:ext uri="{BB962C8B-B14F-4D97-AF65-F5344CB8AC3E}">
        <p14:creationId xmlns:p14="http://schemas.microsoft.com/office/powerpoint/2010/main" val="27502726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97705-F9D3-BBA7-8EBC-B21F9F2B52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D9BB933-67DB-CAB3-F434-9EA3347A2314}"/>
              </a:ext>
            </a:extLst>
          </p:cNvPr>
          <p:cNvSpPr txBox="1"/>
          <p:nvPr/>
        </p:nvSpPr>
        <p:spPr>
          <a:xfrm>
            <a:off x="867060" y="2450993"/>
            <a:ext cx="9701784" cy="35086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Informing clinical decisions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Managing population health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Reducing inequalities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Supporting service redesign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en-US" sz="2400" b="1" dirty="0"/>
              <a:t>Data is no longer back-office — it’s frontline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5E252CD-C915-4AEB-905B-F8ACC639EC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F2A7FC13-3883-D346-AC80-2D6366386407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E312AE62-B724-F58D-0B92-71DF3D239BF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32526BB-D42C-4B74-378E-236DB4CF48DF}"/>
              </a:ext>
            </a:extLst>
          </p:cNvPr>
          <p:cNvSpPr txBox="1"/>
          <p:nvPr/>
        </p:nvSpPr>
        <p:spPr>
          <a:xfrm>
            <a:off x="2376755" y="712772"/>
            <a:ext cx="8364465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Why Data &amp; Analytics Matter More Than Ever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30966567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96B38-1508-44F3-68B1-A809CFC127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97983148-B9FD-1E0A-3A46-102DB6A1E55E}"/>
              </a:ext>
            </a:extLst>
          </p:cNvPr>
          <p:cNvSpPr txBox="1"/>
          <p:nvPr/>
        </p:nvSpPr>
        <p:spPr>
          <a:xfrm>
            <a:off x="878634" y="2423191"/>
            <a:ext cx="97017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Professional body for health and care data &amp; analytics professionals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Supporting individuals, teams, and organisations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Aligning with NHS national direction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en-US" sz="2400" b="1" dirty="0"/>
              <a:t>Helping analysts deliver impact, not just reports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CBEC4ED-FD74-95C8-B08A-29C0AFC1097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E86FEB7-D808-3E4F-67DD-7AA03BD6D923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C7D38DC-3D13-E92C-979C-85623A02D05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6437AE2-A619-A6AD-291A-E04A5C926CE2}"/>
              </a:ext>
            </a:extLst>
          </p:cNvPr>
          <p:cNvSpPr txBox="1"/>
          <p:nvPr/>
        </p:nvSpPr>
        <p:spPr>
          <a:xfrm>
            <a:off x="2376755" y="712772"/>
            <a:ext cx="83644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Where AphA Fits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32735778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57D777-4E96-5D67-8850-A7586F7AD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2A5A6261-C8E3-275C-01D3-8180869EAFC9}"/>
              </a:ext>
            </a:extLst>
          </p:cNvPr>
          <p:cNvSpPr txBox="1"/>
          <p:nvPr/>
        </p:nvSpPr>
        <p:spPr>
          <a:xfrm>
            <a:off x="1519165" y="4675869"/>
            <a:ext cx="970178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200" dirty="0">
              <a:solidFill>
                <a:prstClr val="black"/>
              </a:solidFill>
            </a:endParaRPr>
          </a:p>
          <a:p>
            <a:pPr lvl="0" algn="ctr">
              <a:defRPr/>
            </a:pPr>
            <a:r>
              <a:rPr lang="en-US" sz="2400" b="1" dirty="0"/>
              <a:t>Future-proof your role and organisation</a:t>
            </a:r>
            <a:endParaRPr kumimoji="0" lang="en-GB" sz="2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Gadugi" panose="020B0502040204020203" pitchFamily="34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689FF2F-1BD2-BA0B-243F-6F3C1BECF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7F8855B-3A35-6D00-581C-0D83CA039C0B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99BECFF-B125-B4FA-09FB-26201D2CA49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50BECF9-FB5A-9076-94A9-5E07021B3A58}"/>
              </a:ext>
            </a:extLst>
          </p:cNvPr>
          <p:cNvSpPr txBox="1"/>
          <p:nvPr/>
        </p:nvSpPr>
        <p:spPr>
          <a:xfrm>
            <a:off x="2376755" y="712772"/>
            <a:ext cx="836446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Aligning with NHS Direction</a:t>
            </a:r>
            <a:endParaRPr lang="en-GB" sz="4800" b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FEA68B5-B78C-3EB4-6267-70B2584F522F}"/>
              </a:ext>
            </a:extLst>
          </p:cNvPr>
          <p:cNvGrpSpPr/>
          <p:nvPr/>
        </p:nvGrpSpPr>
        <p:grpSpPr>
          <a:xfrm>
            <a:off x="3614896" y="2234746"/>
            <a:ext cx="5888181" cy="2493738"/>
            <a:chOff x="2570554" y="3280883"/>
            <a:chExt cx="4120510" cy="1317957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F77CCCC-3DB5-B626-B485-5115FB8189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70554" y="3280883"/>
              <a:ext cx="4120510" cy="1317957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1517283-AD64-735C-601A-55F12B4CAB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81683" y="3864208"/>
              <a:ext cx="1016052" cy="101605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C4EBD9F-2B84-C065-5DBC-7D6A81CEC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81683" y="4051874"/>
              <a:ext cx="1016052" cy="101605"/>
            </a:xfrm>
            <a:prstGeom prst="rect">
              <a:avLst/>
            </a:prstGeom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49786F85-5433-44D7-E691-E5E980591C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81683" y="4411296"/>
              <a:ext cx="1016052" cy="101605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50632F0-B095-696D-0772-DE449A98F74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981683" y="4223752"/>
              <a:ext cx="1016052" cy="10160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3295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E023BE-B6B5-4D5D-0F9C-FBE1820D17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543A6A5-93D7-454B-B773-3099EDD82440}"/>
              </a:ext>
            </a:extLst>
          </p:cNvPr>
          <p:cNvSpPr txBox="1"/>
          <p:nvPr/>
        </p:nvSpPr>
        <p:spPr>
          <a:xfrm>
            <a:off x="708661" y="354641"/>
            <a:ext cx="10377578" cy="26365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GB" sz="3200" b="1" dirty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+mj-lt"/>
              </a:rPr>
              <a:t>Difference between a professional body and professional registration</a:t>
            </a:r>
          </a:p>
          <a:p>
            <a:pPr>
              <a:buNone/>
            </a:pPr>
            <a:endParaRPr lang="en-GB" sz="2133" dirty="0"/>
          </a:p>
          <a:p>
            <a:pPr>
              <a:buNone/>
            </a:pPr>
            <a:r>
              <a:rPr lang="en-GB" sz="1867" dirty="0"/>
              <a:t>A </a:t>
            </a:r>
            <a:r>
              <a:rPr lang="en-GB" sz="1867" b="1" dirty="0"/>
              <a:t>professional body</a:t>
            </a:r>
            <a:r>
              <a:rPr lang="en-GB" sz="1867" dirty="0"/>
              <a:t> is a membership organisation that supports a profession. </a:t>
            </a:r>
            <a:r>
              <a:rPr lang="en-GB" sz="1867" b="1" dirty="0"/>
              <a:t>Professional registration</a:t>
            </a:r>
            <a:r>
              <a:rPr lang="en-GB" sz="1867" dirty="0"/>
              <a:t> is the formal status awarded to an individual by that organisation.</a:t>
            </a:r>
          </a:p>
          <a:p>
            <a:pPr>
              <a:buNone/>
            </a:pPr>
            <a:endParaRPr lang="en-GB" sz="2133" dirty="0"/>
          </a:p>
          <a:p>
            <a:pPr>
              <a:buNone/>
            </a:pPr>
            <a:r>
              <a:rPr lang="en-GB" sz="2133" dirty="0"/>
              <a:t> 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8C0492E-38A5-6F4F-6C97-7D0D94A950E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77956137"/>
              </p:ext>
            </p:extLst>
          </p:nvPr>
        </p:nvGraphicFramePr>
        <p:xfrm>
          <a:off x="1934908" y="2260121"/>
          <a:ext cx="7536895" cy="4053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304230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BDFE15-19D3-AB71-03ED-322F7872CF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C024B7F-00E4-2D8F-39B2-CB1214FF8C5E}"/>
              </a:ext>
            </a:extLst>
          </p:cNvPr>
          <p:cNvSpPr txBox="1"/>
          <p:nvPr/>
        </p:nvSpPr>
        <p:spPr>
          <a:xfrm>
            <a:off x="1913767" y="824480"/>
            <a:ext cx="836446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Benefit 1 – Professional Identity</a:t>
            </a:r>
            <a:endParaRPr lang="en-GB" sz="44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FD79769-3959-76FB-6C8B-4A3801796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2971" y="765102"/>
            <a:ext cx="1030796" cy="888196"/>
          </a:xfrm>
          <a:prstGeom prst="rect">
            <a:avLst/>
          </a:prstGeom>
        </p:spPr>
      </p:pic>
      <p:graphicFrame>
        <p:nvGraphicFramePr>
          <p:cNvPr id="11" name="TextBox 8">
            <a:extLst>
              <a:ext uri="{FF2B5EF4-FFF2-40B4-BE49-F238E27FC236}">
                <a16:creationId xmlns:a16="http://schemas.microsoft.com/office/drawing/2014/main" id="{127BFA36-150B-B262-5A33-FF7997D05D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5674945"/>
              </p:ext>
            </p:extLst>
          </p:nvPr>
        </p:nvGraphicFramePr>
        <p:xfrm>
          <a:off x="1245107" y="1712676"/>
          <a:ext cx="9701784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627D3153-C6DA-C5AB-2BE5-9AB58F7A738A}"/>
              </a:ext>
            </a:extLst>
          </p:cNvPr>
          <p:cNvSpPr txBox="1"/>
          <p:nvPr/>
        </p:nvSpPr>
        <p:spPr>
          <a:xfrm>
            <a:off x="3781567" y="5510300"/>
            <a:ext cx="6098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/>
              <a:t>You are not ‘just the data person’</a:t>
            </a:r>
          </a:p>
        </p:txBody>
      </p:sp>
    </p:spTree>
    <p:extLst>
      <p:ext uri="{BB962C8B-B14F-4D97-AF65-F5344CB8AC3E}">
        <p14:creationId xmlns:p14="http://schemas.microsoft.com/office/powerpoint/2010/main" val="13046875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90901-C5CA-1B62-5C62-86C45914BE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42B7073-B82D-80F9-AD8B-FB4123F6B13E}"/>
              </a:ext>
            </a:extLst>
          </p:cNvPr>
          <p:cNvSpPr txBox="1"/>
          <p:nvPr/>
        </p:nvSpPr>
        <p:spPr>
          <a:xfrm>
            <a:off x="1913767" y="824480"/>
            <a:ext cx="83644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Benefit 2 – Community and Networks</a:t>
            </a:r>
            <a:endParaRPr lang="en-GB" sz="4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893B0DD-5024-C9D7-B03E-2656AD4F2CF9}"/>
              </a:ext>
            </a:extLst>
          </p:cNvPr>
          <p:cNvSpPr txBox="1"/>
          <p:nvPr/>
        </p:nvSpPr>
        <p:spPr>
          <a:xfrm>
            <a:off x="3046770" y="5356689"/>
            <a:ext cx="609845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Solve problems together, not alone</a:t>
            </a:r>
            <a:endParaRPr lang="en-US" sz="2800" dirty="0"/>
          </a:p>
        </p:txBody>
      </p:sp>
      <p:graphicFrame>
        <p:nvGraphicFramePr>
          <p:cNvPr id="2" name="TextBox 8">
            <a:extLst>
              <a:ext uri="{FF2B5EF4-FFF2-40B4-BE49-F238E27FC236}">
                <a16:creationId xmlns:a16="http://schemas.microsoft.com/office/drawing/2014/main" id="{4B5A895D-2F84-CC3A-9F9F-945CD3F8EA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1649927"/>
              </p:ext>
            </p:extLst>
          </p:nvPr>
        </p:nvGraphicFramePr>
        <p:xfrm>
          <a:off x="1245107" y="2186590"/>
          <a:ext cx="9701784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0E57EE57-AB25-FB5D-6408-C9DE589241A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668" y="613601"/>
            <a:ext cx="1522843" cy="1162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44010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1F6D18-812B-55C4-4793-3DC5BF352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8314710-8523-C878-8B48-8E55E7E4689C}"/>
              </a:ext>
            </a:extLst>
          </p:cNvPr>
          <p:cNvSpPr txBox="1"/>
          <p:nvPr/>
        </p:nvSpPr>
        <p:spPr>
          <a:xfrm>
            <a:off x="2248096" y="809732"/>
            <a:ext cx="83644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Benefit 3 – Skills and Career Development</a:t>
            </a:r>
            <a:endParaRPr lang="en-GB" sz="4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2AE8B93-265A-CE58-4EFD-95DC92817BBD}"/>
              </a:ext>
            </a:extLst>
          </p:cNvPr>
          <p:cNvSpPr txBox="1"/>
          <p:nvPr/>
        </p:nvSpPr>
        <p:spPr>
          <a:xfrm>
            <a:off x="3661318" y="5094161"/>
            <a:ext cx="60984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Turn capability into a career</a:t>
            </a:r>
            <a:endParaRPr lang="en-US" sz="2800" dirty="0"/>
          </a:p>
          <a:p>
            <a:endParaRPr lang="en-GB" sz="2800" b="1" dirty="0"/>
          </a:p>
        </p:txBody>
      </p:sp>
      <p:graphicFrame>
        <p:nvGraphicFramePr>
          <p:cNvPr id="2" name="TextBox 8">
            <a:extLst>
              <a:ext uri="{FF2B5EF4-FFF2-40B4-BE49-F238E27FC236}">
                <a16:creationId xmlns:a16="http://schemas.microsoft.com/office/drawing/2014/main" id="{E6AA5FEE-44A2-AB61-CFED-B918F008293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10410639"/>
              </p:ext>
            </p:extLst>
          </p:nvPr>
        </p:nvGraphicFramePr>
        <p:xfrm>
          <a:off x="1245107" y="1902614"/>
          <a:ext cx="9701784" cy="3508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F10EC749-AB27-1B74-DFC3-6E8349A884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95863" y="781157"/>
            <a:ext cx="1567152" cy="1331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4694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21DB78-89F3-4DFA-F2F3-ECF46CB114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24A825B-66A5-8A70-EC58-1AC835F63D02}"/>
              </a:ext>
            </a:extLst>
          </p:cNvPr>
          <p:cNvSpPr txBox="1"/>
          <p:nvPr/>
        </p:nvSpPr>
        <p:spPr>
          <a:xfrm>
            <a:off x="2203851" y="497452"/>
            <a:ext cx="836446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Benefit 4 – Better Patient Outcomes</a:t>
            </a:r>
            <a:endParaRPr lang="en-GB" sz="4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952E733-7508-56F3-DF49-076401E75598}"/>
              </a:ext>
            </a:extLst>
          </p:cNvPr>
          <p:cNvSpPr txBox="1"/>
          <p:nvPr/>
        </p:nvSpPr>
        <p:spPr>
          <a:xfrm>
            <a:off x="3040058" y="5741661"/>
            <a:ext cx="669204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/>
              <a:t>This is about better care, not just data</a:t>
            </a:r>
            <a:endParaRPr lang="en-US" sz="2800" dirty="0"/>
          </a:p>
          <a:p>
            <a:endParaRPr lang="en-GB" sz="2800" b="1" dirty="0"/>
          </a:p>
        </p:txBody>
      </p:sp>
      <p:graphicFrame>
        <p:nvGraphicFramePr>
          <p:cNvPr id="4" name="TextBox 8">
            <a:extLst>
              <a:ext uri="{FF2B5EF4-FFF2-40B4-BE49-F238E27FC236}">
                <a16:creationId xmlns:a16="http://schemas.microsoft.com/office/drawing/2014/main" id="{1D6BC183-4EA7-B475-3BEB-FB75DB09B5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87832525"/>
              </p:ext>
            </p:extLst>
          </p:nvPr>
        </p:nvGraphicFramePr>
        <p:xfrm>
          <a:off x="1245108" y="2086773"/>
          <a:ext cx="9701784" cy="31700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D7DCD63E-2983-2C27-C586-80970C09155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0467" y="354681"/>
            <a:ext cx="1489508" cy="1214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5622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4D574-9AD7-04DE-8034-E6494E175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94ED1468-BE5F-6250-84B3-6675D8B546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7763524-FA8B-F05A-1574-0687F39A1158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30481F9-251D-F25A-88A4-41DF1D8ABF7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778AFAA-FEBE-435E-8320-2DFB5D842C2A}"/>
              </a:ext>
            </a:extLst>
          </p:cNvPr>
          <p:cNvSpPr txBox="1"/>
          <p:nvPr/>
        </p:nvSpPr>
        <p:spPr>
          <a:xfrm>
            <a:off x="2145261" y="501152"/>
            <a:ext cx="955006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400" b="1" dirty="0"/>
              <a:t>What is Professional Registration?  And </a:t>
            </a:r>
            <a:r>
              <a:rPr lang="en-US" sz="4400" b="1" dirty="0" err="1"/>
              <a:t>AphA’s</a:t>
            </a:r>
            <a:r>
              <a:rPr lang="en-US" sz="4400" b="1" dirty="0"/>
              <a:t> role</a:t>
            </a:r>
            <a:endParaRPr lang="en-GB" sz="4400" b="1" dirty="0"/>
          </a:p>
        </p:txBody>
      </p:sp>
      <p:graphicFrame>
        <p:nvGraphicFramePr>
          <p:cNvPr id="19" name="TextBox 8">
            <a:extLst>
              <a:ext uri="{FF2B5EF4-FFF2-40B4-BE49-F238E27FC236}">
                <a16:creationId xmlns:a16="http://schemas.microsoft.com/office/drawing/2014/main" id="{6F938901-D177-E534-63C3-4D7C9C513F2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04627050"/>
              </p:ext>
            </p:extLst>
          </p:nvPr>
        </p:nvGraphicFramePr>
        <p:xfrm>
          <a:off x="845450" y="2149261"/>
          <a:ext cx="10501099" cy="2892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E7E6186F-3FD5-5BCF-3BE8-CE7E96701647}"/>
              </a:ext>
            </a:extLst>
          </p:cNvPr>
          <p:cNvGrpSpPr/>
          <p:nvPr/>
        </p:nvGrpSpPr>
        <p:grpSpPr>
          <a:xfrm>
            <a:off x="495844" y="5318114"/>
            <a:ext cx="11101163" cy="602215"/>
            <a:chOff x="0" y="3011592"/>
            <a:chExt cx="11101163" cy="602215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C80B0817-7690-0A79-8D9E-E4E79F25148B}"/>
                </a:ext>
              </a:extLst>
            </p:cNvPr>
            <p:cNvSpPr/>
            <p:nvPr/>
          </p:nvSpPr>
          <p:spPr>
            <a:xfrm>
              <a:off x="0" y="3011592"/>
              <a:ext cx="11101163" cy="60221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endParaRPr lang="en-GB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36B8CD1-B33E-F2FC-52EF-04FFE3797FA0}"/>
                </a:ext>
              </a:extLst>
            </p:cNvPr>
            <p:cNvSpPr txBox="1"/>
            <p:nvPr/>
          </p:nvSpPr>
          <p:spPr>
            <a:xfrm>
              <a:off x="0" y="3011592"/>
              <a:ext cx="11101163" cy="6022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870" tIns="102870" rIns="102870" bIns="102870" numCol="1" spcCol="1270" anchor="t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700" b="1" kern="1200" dirty="0"/>
                <a:t>Like a chartered status for data and analytical professionals</a:t>
              </a:r>
              <a:endParaRPr lang="en-US" sz="2700" kern="1200" dirty="0"/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900359EF-52F9-5C56-9505-D51B15DE07D9}"/>
              </a:ext>
            </a:extLst>
          </p:cNvPr>
          <p:cNvGrpSpPr/>
          <p:nvPr/>
        </p:nvGrpSpPr>
        <p:grpSpPr>
          <a:xfrm>
            <a:off x="495844" y="5920330"/>
            <a:ext cx="11101163" cy="602215"/>
            <a:chOff x="0" y="3613808"/>
            <a:chExt cx="11101163" cy="60221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EC83D2B9-E85F-7EE4-D6CB-2AE82A5D6248}"/>
                </a:ext>
              </a:extLst>
            </p:cNvPr>
            <p:cNvSpPr/>
            <p:nvPr/>
          </p:nvSpPr>
          <p:spPr>
            <a:xfrm>
              <a:off x="0" y="3613808"/>
              <a:ext cx="11101163" cy="602215"/>
            </a:xfrm>
            <a:prstGeom prst="rect">
              <a:avLst/>
            </a:pr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pPr algn="ctr"/>
              <a:endParaRPr lang="en-GB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C99857B-974B-6022-550D-DB875812045E}"/>
                </a:ext>
              </a:extLst>
            </p:cNvPr>
            <p:cNvSpPr txBox="1"/>
            <p:nvPr/>
          </p:nvSpPr>
          <p:spPr>
            <a:xfrm>
              <a:off x="0" y="3613808"/>
              <a:ext cx="11101163" cy="6022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02870" tIns="102870" rIns="102870" bIns="102870" numCol="1" spcCol="1270" anchor="t" anchorCtr="0">
              <a:noAutofit/>
            </a:bodyPr>
            <a:lstStyle/>
            <a:p>
              <a:pPr marL="0" lvl="0" indent="0" algn="ctr" defTabSz="12001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2700" b="1" kern="1200" dirty="0"/>
                <a:t>You are supported throughout the journey </a:t>
              </a:r>
              <a:endParaRPr lang="en-US" sz="27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07544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AA265E-5099-403D-809D-143837681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CA1E5D9E-B4D4-886F-3739-A36BDEF913DF}"/>
              </a:ext>
            </a:extLst>
          </p:cNvPr>
          <p:cNvSpPr txBox="1"/>
          <p:nvPr/>
        </p:nvSpPr>
        <p:spPr>
          <a:xfrm>
            <a:off x="753378" y="1948600"/>
            <a:ext cx="1110116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Demonstrate your skills, competencies and commitment at any stage of your career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Validation of your knowledge, skills and abilities regardless of academic history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An independent indication of competency and credibility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It’s your career and development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Soon to become a requirement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algn="ctr">
              <a:defRPr/>
            </a:pPr>
            <a:r>
              <a:rPr lang="en-US" sz="2200" b="1" dirty="0">
                <a:solidFill>
                  <a:prstClr val="black"/>
                </a:solidFill>
              </a:rPr>
              <a:t>Build personal credibility and organisational confidence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9F3E097-CE88-8A8D-95D7-DCA3DE3C87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4" y="321917"/>
            <a:ext cx="2524922" cy="144744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59C47166-D475-3C41-29DC-3AAE0FB7B8AE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0309A52-6D27-0983-A75A-AA05083BDE2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50B4A4-81D1-AD93-57C4-14530968FFB6}"/>
              </a:ext>
            </a:extLst>
          </p:cNvPr>
          <p:cNvSpPr txBox="1"/>
          <p:nvPr/>
        </p:nvSpPr>
        <p:spPr>
          <a:xfrm>
            <a:off x="2145261" y="501152"/>
            <a:ext cx="95500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4800" b="1" dirty="0"/>
              <a:t>Why Become Registered?</a:t>
            </a:r>
          </a:p>
        </p:txBody>
      </p:sp>
    </p:spTree>
    <p:extLst>
      <p:ext uri="{BB962C8B-B14F-4D97-AF65-F5344CB8AC3E}">
        <p14:creationId xmlns:p14="http://schemas.microsoft.com/office/powerpoint/2010/main" val="40845871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81AAA1-E5A9-2BB5-1610-DCD2226C38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33089D2-0247-5FB9-AFAD-726BC5510C8B}"/>
              </a:ext>
            </a:extLst>
          </p:cNvPr>
          <p:cNvSpPr txBox="1"/>
          <p:nvPr/>
        </p:nvSpPr>
        <p:spPr>
          <a:xfrm>
            <a:off x="137649" y="167845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you need to do next…..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D27B8D1B-D771-9354-66D1-EEEDA4ACAA0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2758233"/>
              </p:ext>
            </p:extLst>
          </p:nvPr>
        </p:nvGraphicFramePr>
        <p:xfrm>
          <a:off x="3172202" y="853416"/>
          <a:ext cx="5038942" cy="30094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3" name="Picture 12">
            <a:extLst>
              <a:ext uri="{FF2B5EF4-FFF2-40B4-BE49-F238E27FC236}">
                <a16:creationId xmlns:a16="http://schemas.microsoft.com/office/drawing/2014/main" id="{F99B0CF4-9711-99ED-ADE3-2E3F6756902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26376" y="3945538"/>
            <a:ext cx="6765624" cy="236922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6AE46C-0319-20EA-D7CE-7125F79E6E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7649" y="3999358"/>
            <a:ext cx="5921700" cy="2315405"/>
          </a:xfrm>
          <a:prstGeom prst="rect">
            <a:avLst/>
          </a:prstGeom>
        </p:spPr>
      </p:pic>
      <p:sp>
        <p:nvSpPr>
          <p:cNvPr id="16" name="Arrow: Right 15">
            <a:extLst>
              <a:ext uri="{FF2B5EF4-FFF2-40B4-BE49-F238E27FC236}">
                <a16:creationId xmlns:a16="http://schemas.microsoft.com/office/drawing/2014/main" id="{32F667B0-CFB7-BA6E-59CC-21FA8079A357}"/>
              </a:ext>
            </a:extLst>
          </p:cNvPr>
          <p:cNvSpPr/>
          <p:nvPr/>
        </p:nvSpPr>
        <p:spPr>
          <a:xfrm rot="10800000">
            <a:off x="5765434" y="6004584"/>
            <a:ext cx="587829" cy="29858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43924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F801FF-AFDB-A43D-E0E5-165B48527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A74DF29-A5F1-12B6-6485-161D822A2578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Which Level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8470777-19D8-4FE0-F263-6F025A49A672}"/>
              </a:ext>
            </a:extLst>
          </p:cNvPr>
          <p:cNvGraphicFramePr>
            <a:graphicFrameLocks noGrp="1"/>
          </p:cNvGraphicFramePr>
          <p:nvPr/>
        </p:nvGraphicFramePr>
        <p:xfrm>
          <a:off x="358219" y="1362461"/>
          <a:ext cx="11660956" cy="4870855"/>
        </p:xfrm>
        <a:graphic>
          <a:graphicData uri="http://schemas.openxmlformats.org/drawingml/2006/table">
            <a:tbl>
              <a:tblPr firstRow="1" firstCol="1" bandRow="1"/>
              <a:tblGrid>
                <a:gridCol w="2450969">
                  <a:extLst>
                    <a:ext uri="{9D8B030D-6E8A-4147-A177-3AD203B41FA5}">
                      <a16:colId xmlns:a16="http://schemas.microsoft.com/office/drawing/2014/main" val="4275350583"/>
                    </a:ext>
                  </a:extLst>
                </a:gridCol>
                <a:gridCol w="2469822">
                  <a:extLst>
                    <a:ext uri="{9D8B030D-6E8A-4147-A177-3AD203B41FA5}">
                      <a16:colId xmlns:a16="http://schemas.microsoft.com/office/drawing/2014/main" val="4151891730"/>
                    </a:ext>
                  </a:extLst>
                </a:gridCol>
                <a:gridCol w="3073138">
                  <a:extLst>
                    <a:ext uri="{9D8B030D-6E8A-4147-A177-3AD203B41FA5}">
                      <a16:colId xmlns:a16="http://schemas.microsoft.com/office/drawing/2014/main" val="1349386517"/>
                    </a:ext>
                  </a:extLst>
                </a:gridCol>
                <a:gridCol w="3667027">
                  <a:extLst>
                    <a:ext uri="{9D8B030D-6E8A-4147-A177-3AD203B41FA5}">
                      <a16:colId xmlns:a16="http://schemas.microsoft.com/office/drawing/2014/main" val="683789725"/>
                    </a:ext>
                  </a:extLst>
                </a:gridCol>
              </a:tblGrid>
              <a:tr h="39029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Practitioner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Senior Practitioner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Advanced Practitioner</a:t>
                      </a:r>
                      <a:endParaRPr lang="en-GB" sz="16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6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Leading Practitioner</a:t>
                      </a: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3513" marR="43513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4955215"/>
                  </a:ext>
                </a:extLst>
              </a:tr>
              <a:tr h="396341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Exercises autonomy subject to overall guidance and direction.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Performs a range of work, sometimes complex and nonroutine.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Selects and uses relevant methods and procedures.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Demonstrates an analytical and systematic approach to issue resolution.</a:t>
                      </a: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Exercises autonomy within limited parameters.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May have responsibility for the work of others.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Performs a range of work, often complex nonroutine technical/professional activities.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Identifies, selects and uses appropriate standards, methods, tools and applications.</a:t>
                      </a: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 autonomy within broad but well-defined parameters.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Builds appropriate and effective business relationships. Performs a range of complex technical / professional work.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Applies fundamental principles in meeting work requirements.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Advises on available standards, methods, tools and applications relevant to own specialism, making appropriate choices from alternatives.</a:t>
                      </a: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Exercise autonomy within broad parameters.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 authority over all aspects of a significant area of work.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Formulation and application of policy.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Formulation and implementation of strategy. Address complex, non- routine organisational problems.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 a full range of strategic leadership and management skills. 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Has an in depth understanding of the industry and implications of emerging technologies on the wider business environment.</a:t>
                      </a:r>
                    </a:p>
                  </a:txBody>
                  <a:tcPr marL="43513" marR="4351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286493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167103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DCE842-688E-B0D6-7609-20A8726B13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6C8B69A-CA24-8E66-1D75-8CEB66C79EDF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What is needed to apply….</a:t>
            </a:r>
          </a:p>
        </p:txBody>
      </p:sp>
      <p:pic>
        <p:nvPicPr>
          <p:cNvPr id="3" name="Graphic 2" descr="Checkbox Ticked with solid fill">
            <a:extLst>
              <a:ext uri="{FF2B5EF4-FFF2-40B4-BE49-F238E27FC236}">
                <a16:creationId xmlns:a16="http://schemas.microsoft.com/office/drawing/2014/main" id="{3C0FC677-855F-EB85-0D25-A30D9FA1A8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7350" y="1972757"/>
            <a:ext cx="1080000" cy="1080000"/>
          </a:xfrm>
          <a:prstGeom prst="rect">
            <a:avLst/>
          </a:prstGeom>
        </p:spPr>
      </p:pic>
      <p:pic>
        <p:nvPicPr>
          <p:cNvPr id="4" name="Graphic 3" descr="Checkbox Ticked with solid fill">
            <a:extLst>
              <a:ext uri="{FF2B5EF4-FFF2-40B4-BE49-F238E27FC236}">
                <a16:creationId xmlns:a16="http://schemas.microsoft.com/office/drawing/2014/main" id="{2CFC15CC-74D8-8F19-1A20-0B771B51A3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7350" y="3167571"/>
            <a:ext cx="1080000" cy="1080000"/>
          </a:xfrm>
          <a:prstGeom prst="rect">
            <a:avLst/>
          </a:prstGeom>
        </p:spPr>
      </p:pic>
      <p:pic>
        <p:nvPicPr>
          <p:cNvPr id="6" name="Graphic 5" descr="Checkbox Ticked with solid fill">
            <a:extLst>
              <a:ext uri="{FF2B5EF4-FFF2-40B4-BE49-F238E27FC236}">
                <a16:creationId xmlns:a16="http://schemas.microsoft.com/office/drawing/2014/main" id="{377A0F9D-7518-9F63-EB04-0E4E02E6CAA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197350" y="4369093"/>
            <a:ext cx="1080000" cy="1080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BB5027-04A0-C094-BDF3-61B96C3414D2}"/>
              </a:ext>
            </a:extLst>
          </p:cNvPr>
          <p:cNvSpPr txBox="1"/>
          <p:nvPr/>
        </p:nvSpPr>
        <p:spPr>
          <a:xfrm>
            <a:off x="3596034" y="2158814"/>
            <a:ext cx="5803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Application Form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796ED02-2530-B5F3-1B9B-30766F963F27}"/>
              </a:ext>
            </a:extLst>
          </p:cNvPr>
          <p:cNvSpPr txBox="1"/>
          <p:nvPr/>
        </p:nvSpPr>
        <p:spPr>
          <a:xfrm>
            <a:off x="3596034" y="3353628"/>
            <a:ext cx="75475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3 Reflective Practices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E67149-B120-D356-5A76-A8D9CB9D8C7A}"/>
              </a:ext>
            </a:extLst>
          </p:cNvPr>
          <p:cNvSpPr txBox="1"/>
          <p:nvPr/>
        </p:nvSpPr>
        <p:spPr>
          <a:xfrm>
            <a:off x="3596034" y="4548442"/>
            <a:ext cx="58036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Evidence</a:t>
            </a:r>
          </a:p>
        </p:txBody>
      </p:sp>
    </p:spTree>
    <p:extLst>
      <p:ext uri="{BB962C8B-B14F-4D97-AF65-F5344CB8AC3E}">
        <p14:creationId xmlns:p14="http://schemas.microsoft.com/office/powerpoint/2010/main" val="26649201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F2F700-D2D0-EC5A-2E9A-66A2C9572C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32CC9F-C43C-2B9D-DD13-68A37F91BB58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Reflective Practice Model</a:t>
            </a:r>
          </a:p>
        </p:txBody>
      </p:sp>
      <p:sp>
        <p:nvSpPr>
          <p:cNvPr id="5" name="Subtitle 13">
            <a:extLst>
              <a:ext uri="{FF2B5EF4-FFF2-40B4-BE49-F238E27FC236}">
                <a16:creationId xmlns:a16="http://schemas.microsoft.com/office/drawing/2014/main" id="{A0F0A23D-0DC5-BE51-9A9A-E8B8B1433F45}"/>
              </a:ext>
            </a:extLst>
          </p:cNvPr>
          <p:cNvSpPr txBox="1">
            <a:spLocks/>
          </p:cNvSpPr>
          <p:nvPr/>
        </p:nvSpPr>
        <p:spPr>
          <a:xfrm>
            <a:off x="688156" y="1238675"/>
            <a:ext cx="6744051" cy="338635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Use the STAR approach for reflective practice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ituation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asks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ctions</a:t>
            </a:r>
          </a:p>
          <a:p>
            <a:pPr marL="800100" marR="0" lvl="1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esults</a:t>
            </a:r>
            <a:endParaRPr kumimoji="0" lang="en-GB" sz="1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 to the core professional standards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Map to the healthcare contextual standards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6B0548C-EF6C-E301-DAF3-202861444F0F}"/>
              </a:ext>
            </a:extLst>
          </p:cNvPr>
          <p:cNvGraphicFramePr>
            <a:graphicFrameLocks noGrp="1"/>
          </p:cNvGraphicFramePr>
          <p:nvPr/>
        </p:nvGraphicFramePr>
        <p:xfrm>
          <a:off x="969455" y="3168717"/>
          <a:ext cx="3102924" cy="1543050"/>
        </p:xfrm>
        <a:graphic>
          <a:graphicData uri="http://schemas.openxmlformats.org/drawingml/2006/table">
            <a:tbl>
              <a:tblPr firstRow="1" firstCol="1" bandRow="1"/>
              <a:tblGrid>
                <a:gridCol w="3102924">
                  <a:extLst>
                    <a:ext uri="{9D8B030D-6E8A-4147-A177-3AD203B41FA5}">
                      <a16:colId xmlns:a16="http://schemas.microsoft.com/office/drawing/2014/main" val="2302778690"/>
                    </a:ext>
                  </a:extLst>
                </a:gridCol>
              </a:tblGrid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P1 – Applying Methods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099822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P2 – Using Methods to Solve Problems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689358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P3 – Organisation &amp; Planning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540160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P4 – Autonomous Practice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1226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>
                          <a:effectLst/>
                        </a:rPr>
                        <a:t>P5 – Accountability &amp; Responsibility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755389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P6 – Communication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628037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P7 – Collaborative Working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1485426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P8 – Demonstrating Professionalism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0194744"/>
                  </a:ext>
                </a:extLst>
              </a:tr>
              <a:tr h="5543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P9 – Continued Professional Development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077528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E72B7707-1A0B-29DD-FB4C-0797113D226C}"/>
              </a:ext>
            </a:extLst>
          </p:cNvPr>
          <p:cNvGraphicFramePr>
            <a:graphicFrameLocks noGrp="1"/>
          </p:cNvGraphicFramePr>
          <p:nvPr/>
        </p:nvGraphicFramePr>
        <p:xfrm>
          <a:off x="969456" y="5198688"/>
          <a:ext cx="3102924" cy="1028700"/>
        </p:xfrm>
        <a:graphic>
          <a:graphicData uri="http://schemas.openxmlformats.org/drawingml/2006/table">
            <a:tbl>
              <a:tblPr firstRow="1" firstCol="1" bandRow="1"/>
              <a:tblGrid>
                <a:gridCol w="3102924">
                  <a:extLst>
                    <a:ext uri="{9D8B030D-6E8A-4147-A177-3AD203B41FA5}">
                      <a16:colId xmlns:a16="http://schemas.microsoft.com/office/drawing/2014/main" val="2302778690"/>
                    </a:ext>
                  </a:extLst>
                </a:gridCol>
              </a:tblGrid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C1 – Impact on Healthcare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099822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C2 – Awareness of Sectors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689358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C3 – Terminology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540160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C4 – Healthcare Informatics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1226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C5 – Information Governance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755389"/>
                  </a:ext>
                </a:extLst>
              </a:tr>
              <a:tr h="1021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C6 – GDPR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628037"/>
                  </a:ext>
                </a:extLst>
              </a:tr>
            </a:tbl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24FF3E01-4D96-2B92-450F-18D2D9CB5E53}"/>
              </a:ext>
            </a:extLst>
          </p:cNvPr>
          <p:cNvSpPr/>
          <p:nvPr/>
        </p:nvSpPr>
        <p:spPr>
          <a:xfrm>
            <a:off x="5167044" y="2109778"/>
            <a:ext cx="989815" cy="981698"/>
          </a:xfrm>
          <a:prstGeom prst="ellipse">
            <a:avLst/>
          </a:prstGeom>
          <a:solidFill>
            <a:srgbClr val="47D45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705AA494-BFAA-1BA6-4394-2F0B8C42E0BD}"/>
              </a:ext>
            </a:extLst>
          </p:cNvPr>
          <p:cNvSpPr/>
          <p:nvPr/>
        </p:nvSpPr>
        <p:spPr>
          <a:xfrm>
            <a:off x="7096023" y="2109778"/>
            <a:ext cx="989815" cy="98169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381100-DA32-EAC3-A5FD-BAD90A5C1A36}"/>
              </a:ext>
            </a:extLst>
          </p:cNvPr>
          <p:cNvSpPr/>
          <p:nvPr/>
        </p:nvSpPr>
        <p:spPr>
          <a:xfrm>
            <a:off x="9024844" y="2109778"/>
            <a:ext cx="989815" cy="981698"/>
          </a:xfrm>
          <a:prstGeom prst="ellipse">
            <a:avLst/>
          </a:prstGeom>
          <a:solidFill>
            <a:srgbClr val="4E95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DFE3D0A-C962-603F-683D-511B2E0DCB35}"/>
              </a:ext>
            </a:extLst>
          </p:cNvPr>
          <p:cNvSpPr/>
          <p:nvPr/>
        </p:nvSpPr>
        <p:spPr>
          <a:xfrm>
            <a:off x="10849570" y="2109778"/>
            <a:ext cx="989815" cy="981698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5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9ADE84-D6A3-7869-FCE4-A7F387BC4681}"/>
              </a:ext>
            </a:extLst>
          </p:cNvPr>
          <p:cNvSpPr txBox="1"/>
          <p:nvPr/>
        </p:nvSpPr>
        <p:spPr>
          <a:xfrm>
            <a:off x="5066119" y="3308967"/>
            <a:ext cx="1191663" cy="369332"/>
          </a:xfrm>
          <a:prstGeom prst="rect">
            <a:avLst/>
          </a:prstGeom>
          <a:solidFill>
            <a:srgbClr val="47D45A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Situation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BFC9C30-839C-5656-F807-07A6A482B75F}"/>
              </a:ext>
            </a:extLst>
          </p:cNvPr>
          <p:cNvSpPr txBox="1"/>
          <p:nvPr/>
        </p:nvSpPr>
        <p:spPr>
          <a:xfrm>
            <a:off x="6995098" y="3308967"/>
            <a:ext cx="1191663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Tasks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76A19CF-58A1-9E2A-93FA-195513F31B80}"/>
              </a:ext>
            </a:extLst>
          </p:cNvPr>
          <p:cNvSpPr txBox="1"/>
          <p:nvPr/>
        </p:nvSpPr>
        <p:spPr>
          <a:xfrm>
            <a:off x="8920591" y="3314682"/>
            <a:ext cx="1191663" cy="369332"/>
          </a:xfrm>
          <a:prstGeom prst="rect">
            <a:avLst/>
          </a:prstGeom>
          <a:solidFill>
            <a:srgbClr val="4E95D9"/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Actions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7F1400A-40C7-1EEB-97BD-4504B7CB30EB}"/>
              </a:ext>
            </a:extLst>
          </p:cNvPr>
          <p:cNvSpPr txBox="1"/>
          <p:nvPr/>
        </p:nvSpPr>
        <p:spPr>
          <a:xfrm>
            <a:off x="10807117" y="3308967"/>
            <a:ext cx="1074719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Results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A64B1C2-3289-CA4A-8958-7D3F7E666811}"/>
              </a:ext>
            </a:extLst>
          </p:cNvPr>
          <p:cNvSpPr txBox="1"/>
          <p:nvPr/>
        </p:nvSpPr>
        <p:spPr>
          <a:xfrm>
            <a:off x="5066119" y="3822559"/>
            <a:ext cx="1191663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Explain the situation and context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28202B-76B4-1426-9D0A-F359EFE0DAD6}"/>
              </a:ext>
            </a:extLst>
          </p:cNvPr>
          <p:cNvSpPr txBox="1"/>
          <p:nvPr/>
        </p:nvSpPr>
        <p:spPr>
          <a:xfrm>
            <a:off x="6995098" y="3822559"/>
            <a:ext cx="1191663" cy="138499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was the problem or challenge and how would you overcome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E1692EA-168F-BA69-1E5F-9A85E0C418F5}"/>
              </a:ext>
            </a:extLst>
          </p:cNvPr>
          <p:cNvSpPr txBox="1"/>
          <p:nvPr/>
        </p:nvSpPr>
        <p:spPr>
          <a:xfrm>
            <a:off x="8920590" y="3822559"/>
            <a:ext cx="1191663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did you do and what did it take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BC62963-E657-7652-83E6-C2009F23880E}"/>
              </a:ext>
            </a:extLst>
          </p:cNvPr>
          <p:cNvSpPr txBox="1"/>
          <p:nvPr/>
        </p:nvSpPr>
        <p:spPr>
          <a:xfrm>
            <a:off x="10748645" y="3822559"/>
            <a:ext cx="1133192" cy="73866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What was the outcome</a:t>
            </a:r>
          </a:p>
        </p:txBody>
      </p:sp>
    </p:spTree>
    <p:extLst>
      <p:ext uri="{BB962C8B-B14F-4D97-AF65-F5344CB8AC3E}">
        <p14:creationId xmlns:p14="http://schemas.microsoft.com/office/powerpoint/2010/main" val="2197881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E7FEF3-922F-CC0B-013A-DA1B074A41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09D805-51CC-4C4B-715F-74BEC11B690A}"/>
              </a:ext>
            </a:extLst>
          </p:cNvPr>
          <p:cNvSpPr txBox="1"/>
          <p:nvPr/>
        </p:nvSpPr>
        <p:spPr>
          <a:xfrm>
            <a:off x="171321" y="0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Overview of Standards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6A9FF10E-CC7E-D216-8DEA-D0C44B4E687E}"/>
              </a:ext>
            </a:extLst>
          </p:cNvPr>
          <p:cNvGraphicFramePr>
            <a:graphicFrameLocks noGrp="1"/>
          </p:cNvGraphicFramePr>
          <p:nvPr/>
        </p:nvGraphicFramePr>
        <p:xfrm>
          <a:off x="171321" y="769441"/>
          <a:ext cx="10372109" cy="4990333"/>
        </p:xfrm>
        <a:graphic>
          <a:graphicData uri="http://schemas.openxmlformats.org/drawingml/2006/table">
            <a:tbl>
              <a:tblPr firstRow="1" firstCol="1" bandRow="1"/>
              <a:tblGrid>
                <a:gridCol w="1109026">
                  <a:extLst>
                    <a:ext uri="{9D8B030D-6E8A-4147-A177-3AD203B41FA5}">
                      <a16:colId xmlns:a16="http://schemas.microsoft.com/office/drawing/2014/main" val="2322284606"/>
                    </a:ext>
                  </a:extLst>
                </a:gridCol>
                <a:gridCol w="3190718">
                  <a:extLst>
                    <a:ext uri="{9D8B030D-6E8A-4147-A177-3AD203B41FA5}">
                      <a16:colId xmlns:a16="http://schemas.microsoft.com/office/drawing/2014/main" val="2232396062"/>
                    </a:ext>
                  </a:extLst>
                </a:gridCol>
                <a:gridCol w="6072365">
                  <a:extLst>
                    <a:ext uri="{9D8B030D-6E8A-4147-A177-3AD203B41FA5}">
                      <a16:colId xmlns:a16="http://schemas.microsoft.com/office/drawing/2014/main" val="3542747556"/>
                    </a:ext>
                  </a:extLst>
                </a:gridCol>
              </a:tblGrid>
              <a:tr h="39610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</a:rPr>
                        <a:t>Standard 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</a:rPr>
                        <a:t>Professional Competencies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</a:rPr>
                        <a:t>Guidance</a:t>
                      </a:r>
                      <a:endParaRPr lang="en-GB" sz="11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43703"/>
                  </a:ext>
                </a:extLst>
              </a:tr>
              <a:tr h="8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SP1 – Applying methods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Undertake health and care data and/or analytics tasks relevant to specialism identifying, selecting and employing appropriate methods, tools and procedures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a situation in which you have undertaken health and care data and/or analytics tasks within your own specialism under your own direction.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was it you actually did?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choose the most appropriate methods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happened as a result of your work/how successful were you?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134341"/>
                  </a:ext>
                </a:extLst>
              </a:tr>
              <a:tr h="6988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SP2 – Using Methods to Solve Problems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Apply appropriate methods to identify and address complex problems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a situation where you have needed to apply a specific method?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problems required them and why?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apply these methods?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were the results of your actions?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232437"/>
                  </a:ext>
                </a:extLst>
              </a:tr>
              <a:tr h="6988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SP3 Organisation &amp; Planning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Identify, organise and use resources to complete tasks or deliver services efficiently and effectively with due regard to safety, security and quality.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the service or task that needed to be delivered efficiently by you.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identify the resources available to you and how did you organise them?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ensure efficiency whilst managing safety, security, and quality?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were the results of your actions?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295049"/>
                  </a:ext>
                </a:extLst>
              </a:tr>
              <a:tr h="853436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SP4 Autonomous Practice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Work reliably and effectively without supervision, where appropriate supervising the work of others, and adheres to appropriate guidance and good practice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the context in which you worked without supervision.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To what extent did you supervise others?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codes of practice did you follow?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ensure effectiveness and reliability? 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were the outcomes of this work?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737208"/>
                  </a:ext>
                </a:extLst>
              </a:tr>
              <a:tr h="6988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SP5 Accountability &amp; Responsibility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Accept responsibility for work of self and others (where appropriate)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</a:rPr>
                        <a:t>Describe what work you are responsible for, including the work of others where appropriate and their roles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this work get allocated?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How did you take responsibility for it? (e.g. feedback, follow-up, outcomes etc.)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</a:rPr>
                        <a:t>What have been your successes?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5697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360750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9773C-BFB4-6B61-AA49-86CDA4D734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BB01061-1048-71BA-C018-64EF8187556B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Overview of Standards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211570D0-4106-7752-1D4B-34A4372770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2861902"/>
              </p:ext>
            </p:extLst>
          </p:nvPr>
        </p:nvGraphicFramePr>
        <p:xfrm>
          <a:off x="229862" y="1078084"/>
          <a:ext cx="11540118" cy="4701832"/>
        </p:xfrm>
        <a:graphic>
          <a:graphicData uri="http://schemas.openxmlformats.org/drawingml/2006/table">
            <a:tbl>
              <a:tblPr firstRow="1" firstCol="1" bandRow="1"/>
              <a:tblGrid>
                <a:gridCol w="1233914">
                  <a:extLst>
                    <a:ext uri="{9D8B030D-6E8A-4147-A177-3AD203B41FA5}">
                      <a16:colId xmlns:a16="http://schemas.microsoft.com/office/drawing/2014/main" val="2322284606"/>
                    </a:ext>
                  </a:extLst>
                </a:gridCol>
                <a:gridCol w="3550027">
                  <a:extLst>
                    <a:ext uri="{9D8B030D-6E8A-4147-A177-3AD203B41FA5}">
                      <a16:colId xmlns:a16="http://schemas.microsoft.com/office/drawing/2014/main" val="2232396062"/>
                    </a:ext>
                  </a:extLst>
                </a:gridCol>
                <a:gridCol w="6756177">
                  <a:extLst>
                    <a:ext uri="{9D8B030D-6E8A-4147-A177-3AD203B41FA5}">
                      <a16:colId xmlns:a16="http://schemas.microsoft.com/office/drawing/2014/main" val="3542747556"/>
                    </a:ext>
                  </a:extLst>
                </a:gridCol>
              </a:tblGrid>
              <a:tr h="50951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Standard 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Professional Competencies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Guidance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543703"/>
                  </a:ext>
                </a:extLst>
              </a:tr>
              <a:tr h="8989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SP6 Communication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Use oral, written and electronic communication methods for communicating effectively. Use terminology appropriate to the health and care sector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Describe the situations in which you needed to use different methods of communication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did you use these methods to be most effective?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did you employ appropriate terminology?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were the outcomes of these means of communication / how well did they work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4134341"/>
                  </a:ext>
                </a:extLst>
              </a:tr>
              <a:tr h="1296575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SP7 Collaborative Working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Works effectively with colleagues, clients, suppliers and/or the public, being aware of needs and concerns of others, particularly related to diversity and equality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Describe the situations in which you needed to work with different people.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were the challenges in working with these groups?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actions did you take to work effectively with these groups?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were the outcomes of these interactions with specific reference to needs, especially diversity and equality?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have these interactions improved as a senior member of the team?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4232437"/>
                  </a:ext>
                </a:extLst>
              </a:tr>
              <a:tr h="898982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SP8 Demonstrating Professionalism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Comply with the AphA Code of Conduct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Consider </a:t>
                      </a:r>
                      <a:r>
                        <a:rPr lang="en-GB" sz="11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AphA’s</a:t>
                      </a: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GB" sz="1100" u="sng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  <a:hlinkClick r:id="rId2"/>
                        </a:rPr>
                        <a:t>Code of Conduct</a:t>
                      </a: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Describe the situations in which compliance with them applies to your role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have you ensured compliance with the code of conduct?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have been the results of compliance?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7295049"/>
                  </a:ext>
                </a:extLst>
              </a:tr>
              <a:tr h="1097778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SP9 Continued Professional Development 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Carry out and record Continued Professional Development (CPD) necessary to maintain and improve competence in your own area of practice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Describe recent and relevant CPD for your role.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is the overall objective of your CPD?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What areas have you developed?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did you achieve and record this?</a:t>
                      </a:r>
                    </a:p>
                    <a:p>
                      <a:pPr marL="342900" lvl="0" indent="-342900">
                        <a:lnSpc>
                          <a:spcPct val="107000"/>
                        </a:lnSpc>
                        <a:spcAft>
                          <a:spcPts val="80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GB" sz="1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How has your development impacted the success of your work? </a:t>
                      </a:r>
                    </a:p>
                  </a:txBody>
                  <a:tcPr marL="11097" marR="11097" marT="0" marB="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57372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812993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DD9BCC-FA3E-898A-DB8C-F28047624D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C83A982-BC76-C937-2464-8CC8A4A14F6A}"/>
              </a:ext>
            </a:extLst>
          </p:cNvPr>
          <p:cNvSpPr txBox="1"/>
          <p:nvPr/>
        </p:nvSpPr>
        <p:spPr>
          <a:xfrm>
            <a:off x="688156" y="384391"/>
            <a:ext cx="93985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dirty="0">
                <a:solidFill>
                  <a:schemeClr val="tx2">
                    <a:lumMod val="90000"/>
                    <a:lumOff val="1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Overview of Contextual Standards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C1F0D45-BA67-4D77-A4D9-C2DB8431BBE7}"/>
              </a:ext>
            </a:extLst>
          </p:cNvPr>
          <p:cNvGraphicFramePr>
            <a:graphicFrameLocks noGrp="1"/>
          </p:cNvGraphicFramePr>
          <p:nvPr/>
        </p:nvGraphicFramePr>
        <p:xfrm>
          <a:off x="488688" y="2001738"/>
          <a:ext cx="3865381" cy="3560076"/>
        </p:xfrm>
        <a:graphic>
          <a:graphicData uri="http://schemas.openxmlformats.org/drawingml/2006/table">
            <a:tbl>
              <a:tblPr firstRow="1" firstCol="1" bandRow="1"/>
              <a:tblGrid>
                <a:gridCol w="3865381">
                  <a:extLst>
                    <a:ext uri="{9D8B030D-6E8A-4147-A177-3AD203B41FA5}">
                      <a16:colId xmlns:a16="http://schemas.microsoft.com/office/drawing/2014/main" val="2302778690"/>
                    </a:ext>
                  </a:extLst>
                </a:gridCol>
              </a:tblGrid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C1 – Impact on Healthcare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099822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C2 – Awareness of Sectors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2689358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C3 – Terminology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56540160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C4 – Healthcare Informatics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0611226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C5 – Information Governance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09755389"/>
                  </a:ext>
                </a:extLst>
              </a:tr>
              <a:tr h="59334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GB" sz="1800" b="1" kern="1200" dirty="0">
                          <a:solidFill>
                            <a:schemeClr val="lt1"/>
                          </a:solidFill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C6 – GDPR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8628037"/>
                  </a:ext>
                </a:extLst>
              </a:tr>
            </a:tbl>
          </a:graphicData>
        </a:graphic>
      </p:graphicFrame>
      <p:grpSp>
        <p:nvGrpSpPr>
          <p:cNvPr id="3" name="Group 2">
            <a:extLst>
              <a:ext uri="{FF2B5EF4-FFF2-40B4-BE49-F238E27FC236}">
                <a16:creationId xmlns:a16="http://schemas.microsoft.com/office/drawing/2014/main" id="{E3421DF2-402B-8AB4-490C-717A2D9A358D}"/>
              </a:ext>
            </a:extLst>
          </p:cNvPr>
          <p:cNvGrpSpPr/>
          <p:nvPr/>
        </p:nvGrpSpPr>
        <p:grpSpPr>
          <a:xfrm>
            <a:off x="4978413" y="2134605"/>
            <a:ext cx="6724899" cy="3125359"/>
            <a:chOff x="4978413" y="2134605"/>
            <a:chExt cx="6724899" cy="3125359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88D10A83-EC1E-ECB7-4609-FA8D9A9D0E1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78413" y="2661053"/>
              <a:ext cx="6724899" cy="259891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B7D005-3F28-7ABB-B042-0C32FFA46EA9}"/>
                </a:ext>
              </a:extLst>
            </p:cNvPr>
            <p:cNvSpPr txBox="1"/>
            <p:nvPr/>
          </p:nvSpPr>
          <p:spPr>
            <a:xfrm>
              <a:off x="4978413" y="2134605"/>
              <a:ext cx="6724898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latin typeface="Calibri" panose="020F0502020204030204" pitchFamily="34" charset="0"/>
                  <a:cs typeface="Calibri" panose="020F0502020204030204" pitchFamily="34" charset="0"/>
                </a:rPr>
                <a:t>Describe Your Journey</a:t>
              </a:r>
            </a:p>
            <a:p>
              <a:pPr algn="ctr"/>
              <a:r>
                <a:rPr lang="en-GB" sz="1400" dirty="0">
                  <a:latin typeface="Calibri" panose="020F0502020204030204" pitchFamily="34" charset="0"/>
                  <a:cs typeface="Calibri" panose="020F0502020204030204" pitchFamily="34" charset="0"/>
                </a:rPr>
                <a:t>(Through the Standards!)</a:t>
              </a:r>
            </a:p>
            <a:p>
              <a:pPr algn="ctr"/>
              <a:endParaRPr lang="en-GB" b="1" dirty="0"/>
            </a:p>
          </p:txBody>
        </p:sp>
      </p:grpSp>
      <p:sp>
        <p:nvSpPr>
          <p:cNvPr id="9" name="Freeform: Shape 2">
            <a:extLst>
              <a:ext uri="{FF2B5EF4-FFF2-40B4-BE49-F238E27FC236}">
                <a16:creationId xmlns:a16="http://schemas.microsoft.com/office/drawing/2014/main" id="{1067CAFE-A368-EE38-ABD7-368222228B29}"/>
              </a:ext>
            </a:extLst>
          </p:cNvPr>
          <p:cNvSpPr/>
          <p:nvPr/>
        </p:nvSpPr>
        <p:spPr>
          <a:xfrm>
            <a:off x="4956408" y="3444508"/>
            <a:ext cx="6144565" cy="1109800"/>
          </a:xfrm>
          <a:custGeom>
            <a:avLst/>
            <a:gdLst>
              <a:gd name="connsiteX0" fmla="*/ 6209 w 6144565"/>
              <a:gd name="connsiteY0" fmla="*/ 488300 h 1109800"/>
              <a:gd name="connsiteX1" fmla="*/ 174885 w 6144565"/>
              <a:gd name="connsiteY1" fmla="*/ 88805 h 1109800"/>
              <a:gd name="connsiteX2" fmla="*/ 1169184 w 6144565"/>
              <a:gd name="connsiteY2" fmla="*/ 1109737 h 1109800"/>
              <a:gd name="connsiteX3" fmla="*/ 1994808 w 6144565"/>
              <a:gd name="connsiteY3" fmla="*/ 35539 h 1109800"/>
              <a:gd name="connsiteX4" fmla="*/ 3006862 w 6144565"/>
              <a:gd name="connsiteY4" fmla="*/ 949939 h 1109800"/>
              <a:gd name="connsiteX5" fmla="*/ 3805852 w 6144565"/>
              <a:gd name="connsiteY5" fmla="*/ 28 h 1109800"/>
              <a:gd name="connsiteX6" fmla="*/ 4720252 w 6144565"/>
              <a:gd name="connsiteY6" fmla="*/ 914428 h 1109800"/>
              <a:gd name="connsiteX7" fmla="*/ 5323934 w 6144565"/>
              <a:gd name="connsiteY7" fmla="*/ 97682 h 1109800"/>
              <a:gd name="connsiteX8" fmla="*/ 6060780 w 6144565"/>
              <a:gd name="connsiteY8" fmla="*/ 994327 h 1109800"/>
              <a:gd name="connsiteX9" fmla="*/ 6131802 w 6144565"/>
              <a:gd name="connsiteY9" fmla="*/ 1065348 h 1109800"/>
              <a:gd name="connsiteX10" fmla="*/ 6096291 w 6144565"/>
              <a:gd name="connsiteY10" fmla="*/ 1047593 h 1109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144565" h="1109800">
                <a:moveTo>
                  <a:pt x="6209" y="488300"/>
                </a:moveTo>
                <a:cubicBezTo>
                  <a:pt x="-6368" y="236766"/>
                  <a:pt x="-18944" y="-14768"/>
                  <a:pt x="174885" y="88805"/>
                </a:cubicBezTo>
                <a:cubicBezTo>
                  <a:pt x="368714" y="192378"/>
                  <a:pt x="865864" y="1118615"/>
                  <a:pt x="1169184" y="1109737"/>
                </a:cubicBezTo>
                <a:cubicBezTo>
                  <a:pt x="1472504" y="1100859"/>
                  <a:pt x="1688528" y="62172"/>
                  <a:pt x="1994808" y="35539"/>
                </a:cubicBezTo>
                <a:cubicBezTo>
                  <a:pt x="2301088" y="8906"/>
                  <a:pt x="2705021" y="955858"/>
                  <a:pt x="3006862" y="949939"/>
                </a:cubicBezTo>
                <a:cubicBezTo>
                  <a:pt x="3308703" y="944021"/>
                  <a:pt x="3520287" y="5946"/>
                  <a:pt x="3805852" y="28"/>
                </a:cubicBezTo>
                <a:cubicBezTo>
                  <a:pt x="4091417" y="-5891"/>
                  <a:pt x="4467239" y="898152"/>
                  <a:pt x="4720252" y="914428"/>
                </a:cubicBezTo>
                <a:cubicBezTo>
                  <a:pt x="4973265" y="930704"/>
                  <a:pt x="5100513" y="84366"/>
                  <a:pt x="5323934" y="97682"/>
                </a:cubicBezTo>
                <a:cubicBezTo>
                  <a:pt x="5547355" y="110998"/>
                  <a:pt x="5926135" y="833049"/>
                  <a:pt x="6060780" y="994327"/>
                </a:cubicBezTo>
                <a:cubicBezTo>
                  <a:pt x="6195425" y="1155605"/>
                  <a:pt x="6125884" y="1056470"/>
                  <a:pt x="6131802" y="1065348"/>
                </a:cubicBezTo>
                <a:cubicBezTo>
                  <a:pt x="6137720" y="1074226"/>
                  <a:pt x="6097771" y="1049072"/>
                  <a:pt x="6096291" y="1047593"/>
                </a:cubicBezTo>
              </a:path>
            </a:pathLst>
          </a:custGeom>
          <a:noFill/>
          <a:ln w="6350" cap="flat" cmpd="sng" algn="ctr">
            <a:solidFill>
              <a:srgbClr val="FFC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36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D2AB098-21EF-51AA-B72F-838F583F7F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7534" y="3280970"/>
            <a:ext cx="741246" cy="718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4208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35CEEB-DEA1-A6B9-0E5A-4CEB818201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D3CCAEA-CF19-011F-5157-E4B011396031}"/>
              </a:ext>
            </a:extLst>
          </p:cNvPr>
          <p:cNvSpPr txBox="1"/>
          <p:nvPr/>
        </p:nvSpPr>
        <p:spPr>
          <a:xfrm>
            <a:off x="688156" y="384391"/>
            <a:ext cx="968132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400" b="0" i="0" u="none" strike="noStrike" kern="1200" cap="none" spc="0" normalizeH="0" baseline="0" noProof="0" dirty="0">
                <a:ln>
                  <a:noFill/>
                </a:ln>
                <a:solidFill>
                  <a:srgbClr val="0E2841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How long does it take? (and other advice)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6CC456A-692C-8C12-EC9B-4E3C2417C983}"/>
              </a:ext>
            </a:extLst>
          </p:cNvPr>
          <p:cNvSpPr txBox="1"/>
          <p:nvPr/>
        </p:nvSpPr>
        <p:spPr>
          <a:xfrm>
            <a:off x="595373" y="1890420"/>
            <a:ext cx="11151150" cy="39549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Dedicate a weekend, annual leave or evenings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Approach your reflective practices by thinking of a “chunky” piece of work you’ve done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Additional reflective practices to cover missing standards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Reflective practices are like telling a story, walk the assessor through your thinking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If moved jobs and want to use past example make sure you can evidence it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There’s no hard time limit, but to ensure CPD is evident, examples should be ‘recent’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Make sure you have evidenced the standards not just reflective practice points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This is your registration not your current job or employer’s</a:t>
            </a:r>
          </a:p>
        </p:txBody>
      </p:sp>
    </p:spTree>
    <p:extLst>
      <p:ext uri="{BB962C8B-B14F-4D97-AF65-F5344CB8AC3E}">
        <p14:creationId xmlns:p14="http://schemas.microsoft.com/office/powerpoint/2010/main" val="28691311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9C115-7700-CB7F-10F6-F5446A3453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A51D5877-4C05-A8C5-0168-D8DCE1095D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396" y="150304"/>
            <a:ext cx="2465389" cy="141332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E260BCEA-B51E-6577-AF8B-4E0A7AA1BB2B}"/>
              </a:ext>
            </a:extLst>
          </p:cNvPr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600" b="0" i="0" u="none" strike="noStrike" kern="1200" cap="none" spc="0" normalizeH="0" baseline="0" noProof="0" dirty="0">
                <a:ln>
                  <a:noFill/>
                </a:ln>
                <a:solidFill>
                  <a:srgbClr val="05539C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www.aphanalysts.org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0F905BB-9FB4-4E5E-718F-53A268DCDB0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AF098A86-5E8F-9CCC-593F-A0347F3930EE}"/>
              </a:ext>
            </a:extLst>
          </p:cNvPr>
          <p:cNvGrpSpPr/>
          <p:nvPr/>
        </p:nvGrpSpPr>
        <p:grpSpPr>
          <a:xfrm>
            <a:off x="2350008" y="6480780"/>
            <a:ext cx="9841992" cy="386143"/>
            <a:chOff x="2350008" y="6480780"/>
            <a:chExt cx="9841992" cy="386143"/>
          </a:xfrm>
        </p:grpSpPr>
        <p:sp>
          <p:nvSpPr>
            <p:cNvPr id="2" name="Chevron 1">
              <a:extLst>
                <a:ext uri="{FF2B5EF4-FFF2-40B4-BE49-F238E27FC236}">
                  <a16:creationId xmlns:a16="http://schemas.microsoft.com/office/drawing/2014/main" id="{4D0057AC-D71A-2B78-4F8E-00366ED52B2C}"/>
                </a:ext>
              </a:extLst>
            </p:cNvPr>
            <p:cNvSpPr/>
            <p:nvPr/>
          </p:nvSpPr>
          <p:spPr>
            <a:xfrm>
              <a:off x="2350008" y="6481637"/>
              <a:ext cx="3630168" cy="376714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A1EA1C13-BBFC-9332-2E6A-721199AE8DB8}"/>
                </a:ext>
              </a:extLst>
            </p:cNvPr>
            <p:cNvSpPr/>
            <p:nvPr/>
          </p:nvSpPr>
          <p:spPr>
            <a:xfrm>
              <a:off x="4275834" y="6480780"/>
              <a:ext cx="2669604" cy="376714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1AA399AA-A234-28EF-25E5-0A928F9B0003}"/>
                </a:ext>
              </a:extLst>
            </p:cNvPr>
            <p:cNvSpPr/>
            <p:nvPr/>
          </p:nvSpPr>
          <p:spPr>
            <a:xfrm>
              <a:off x="6946089" y="6481286"/>
              <a:ext cx="2669604" cy="376714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59124206-9C2E-DFB2-6C1C-B91A0084EF08}"/>
                </a:ext>
              </a:extLst>
            </p:cNvPr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476B3E40-775A-06DF-42FF-BC26DA9C9881}"/>
              </a:ext>
            </a:extLst>
          </p:cNvPr>
          <p:cNvSpPr txBox="1">
            <a:spLocks/>
          </p:cNvSpPr>
          <p:nvPr/>
        </p:nvSpPr>
        <p:spPr>
          <a:xfrm>
            <a:off x="466167" y="474064"/>
            <a:ext cx="9144000" cy="76579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Application Windows and Workshops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7B4DDD1-90D5-351A-8C94-30A8E5B31C67}"/>
              </a:ext>
            </a:extLst>
          </p:cNvPr>
          <p:cNvSpPr txBox="1"/>
          <p:nvPr/>
        </p:nvSpPr>
        <p:spPr>
          <a:xfrm>
            <a:off x="1130226" y="1586734"/>
            <a:ext cx="977085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Window open every quarter (April, July, October, January)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Introduction workshop held 1 month before window opens –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next one is 16</a:t>
            </a:r>
            <a:r>
              <a:rPr kumimoji="0" lang="en-GB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September @1pm.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Q&amp;A workshop 2 weeks before window closes – 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our next one is 15</a:t>
            </a:r>
            <a:r>
              <a:rPr kumimoji="0" lang="en-GB" sz="2800" b="1" i="0" u="none" strike="noStrike" kern="120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</a:t>
            </a:r>
            <a:r>
              <a: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October @1pm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GB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It’s a supportive process</a:t>
            </a:r>
          </a:p>
        </p:txBody>
      </p:sp>
    </p:spTree>
    <p:extLst>
      <p:ext uri="{BB962C8B-B14F-4D97-AF65-F5344CB8AC3E}">
        <p14:creationId xmlns:p14="http://schemas.microsoft.com/office/powerpoint/2010/main" val="3698019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396" y="150304"/>
            <a:ext cx="2465389" cy="14133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471678" y="6472713"/>
            <a:ext cx="666959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5539C"/>
                </a:solidFill>
              </a:rPr>
              <a:t>www.aphanalysts.org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b="8127"/>
          <a:stretch/>
        </p:blipFill>
        <p:spPr>
          <a:xfrm>
            <a:off x="265176" y="6522545"/>
            <a:ext cx="243078" cy="24129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2350008" y="6480780"/>
            <a:ext cx="9841992" cy="386143"/>
            <a:chOff x="2350008" y="6480780"/>
            <a:chExt cx="9841992" cy="386143"/>
          </a:xfrm>
        </p:grpSpPr>
        <p:sp>
          <p:nvSpPr>
            <p:cNvPr id="2" name="Chevron 1"/>
            <p:cNvSpPr/>
            <p:nvPr/>
          </p:nvSpPr>
          <p:spPr>
            <a:xfrm>
              <a:off x="2350008" y="6481637"/>
              <a:ext cx="3630168" cy="376714"/>
            </a:xfrm>
            <a:prstGeom prst="chevron">
              <a:avLst/>
            </a:prstGeom>
            <a:solidFill>
              <a:srgbClr val="ED1E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schemeClr val="tx1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4275834" y="6480780"/>
              <a:ext cx="2669604" cy="376714"/>
            </a:xfrm>
            <a:prstGeom prst="rect">
              <a:avLst/>
            </a:prstGeom>
            <a:solidFill>
              <a:srgbClr val="F899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8" name="Rectangle 47"/>
            <p:cNvSpPr/>
            <p:nvPr/>
          </p:nvSpPr>
          <p:spPr>
            <a:xfrm>
              <a:off x="6946089" y="6481286"/>
              <a:ext cx="2669604" cy="376714"/>
            </a:xfrm>
            <a:prstGeom prst="rect">
              <a:avLst/>
            </a:prstGeom>
            <a:solidFill>
              <a:srgbClr val="06ACD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9" name="Rectangle 48"/>
            <p:cNvSpPr/>
            <p:nvPr/>
          </p:nvSpPr>
          <p:spPr>
            <a:xfrm>
              <a:off x="9610167" y="6480780"/>
              <a:ext cx="2581833" cy="386143"/>
            </a:xfrm>
            <a:prstGeom prst="rect">
              <a:avLst/>
            </a:prstGeom>
            <a:solidFill>
              <a:srgbClr val="05539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8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16506" y="2374712"/>
            <a:ext cx="7758988" cy="3818918"/>
          </a:xfrm>
          <a:prstGeom prst="rect">
            <a:avLst/>
          </a:prstGeom>
          <a:effectLst>
            <a:softEdge rad="190500"/>
          </a:effectLst>
        </p:spPr>
      </p:pic>
      <p:sp>
        <p:nvSpPr>
          <p:cNvPr id="19" name="TextBox 18"/>
          <p:cNvSpPr txBox="1"/>
          <p:nvPr/>
        </p:nvSpPr>
        <p:spPr>
          <a:xfrm>
            <a:off x="3442811" y="3961005"/>
            <a:ext cx="50747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05539C"/>
                </a:solidFill>
              </a:rPr>
              <a:t>Questions?</a:t>
            </a:r>
          </a:p>
        </p:txBody>
      </p:sp>
      <p:pic>
        <p:nvPicPr>
          <p:cNvPr id="3" name="Picture 2" descr="A qr code on a white background&#10;&#10;Description automatically generated">
            <a:extLst>
              <a:ext uri="{FF2B5EF4-FFF2-40B4-BE49-F238E27FC236}">
                <a16:creationId xmlns:a16="http://schemas.microsoft.com/office/drawing/2014/main" id="{9EDE5335-0765-0E2C-8283-A665FB30D25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175" y="46733"/>
            <a:ext cx="2198001" cy="219800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4575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f52d287b-af50-4fcf-9040-106ecb50d969}" enabled="1" method="Standard" siteId="{cf6d0482-86b1-4f88-8c0c-3b4de4cb402c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7374</TotalTime>
  <Words>2672</Words>
  <Application>Microsoft Office PowerPoint</Application>
  <PresentationFormat>Widescreen</PresentationFormat>
  <Paragraphs>484</Paragraphs>
  <Slides>25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Aptos</vt:lpstr>
      <vt:lpstr>Aptos Display</vt:lpstr>
      <vt:lpstr>Arial</vt:lpstr>
      <vt:lpstr>Calibri</vt:lpstr>
      <vt:lpstr>Calibri Light</vt:lpstr>
      <vt:lpstr>Courier New</vt:lpstr>
      <vt:lpstr>Gadugi</vt:lpstr>
      <vt:lpstr>Lato Light</vt:lpstr>
      <vt:lpstr>Symbol</vt:lpstr>
      <vt:lpstr>Times New Roman</vt:lpstr>
      <vt:lpstr>Office Theme</vt:lpstr>
      <vt:lpstr> AphA Discover Your Professional Home in Health &amp; Care Data and Analytics   Jane Johnston (LFEDIP) Corielyn Bromley (AdvFEDIP) </vt:lpstr>
      <vt:lpstr>PowerPoint Presentation</vt:lpstr>
      <vt:lpstr>PowerPoint Presentation</vt:lpstr>
      <vt:lpstr>AphA – A Bit of 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Jane Johnston</dc:creator>
  <cp:lastModifiedBy>Corielyn Bromley</cp:lastModifiedBy>
  <cp:revision>14</cp:revision>
  <dcterms:created xsi:type="dcterms:W3CDTF">2026-04-12T11:58:39Z</dcterms:created>
  <dcterms:modified xsi:type="dcterms:W3CDTF">2026-09-08T12:54:50Z</dcterms:modified>
</cp:coreProperties>
</file>