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33" r:id="rId2"/>
    <p:sldId id="313" r:id="rId3"/>
    <p:sldId id="309" r:id="rId4"/>
    <p:sldId id="343" r:id="rId5"/>
    <p:sldId id="344" r:id="rId6"/>
    <p:sldId id="345" r:id="rId7"/>
    <p:sldId id="346" r:id="rId8"/>
    <p:sldId id="353" r:id="rId9"/>
    <p:sldId id="375" r:id="rId10"/>
    <p:sldId id="376" r:id="rId11"/>
    <p:sldId id="377" r:id="rId12"/>
    <p:sldId id="378" r:id="rId13"/>
    <p:sldId id="354" r:id="rId14"/>
    <p:sldId id="355" r:id="rId15"/>
    <p:sldId id="267" r:id="rId16"/>
    <p:sldId id="269" r:id="rId17"/>
    <p:sldId id="275" r:id="rId18"/>
    <p:sldId id="268" r:id="rId19"/>
    <p:sldId id="374" r:id="rId20"/>
    <p:sldId id="271" r:id="rId21"/>
    <p:sldId id="272" r:id="rId22"/>
    <p:sldId id="273" r:id="rId23"/>
    <p:sldId id="358" r:id="rId24"/>
    <p:sldId id="27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3102DF-186D-4650-84C3-8CB1AEABB15F}" v="1" dt="2026-05-28T06:04:51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59346" autoAdjust="0"/>
  </p:normalViewPr>
  <p:slideViewPr>
    <p:cSldViewPr snapToGrid="0">
      <p:cViewPr varScale="1">
        <p:scale>
          <a:sx n="37" d="100"/>
          <a:sy n="37" d="100"/>
        </p:scale>
        <p:origin x="165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ielyn Bromley" userId="7c0791f3-eb88-4d93-bf3a-a862e61f378d" providerId="ADAL" clId="{52C8D27F-FBDD-4350-85A5-164B00034DED}"/>
    <pc:docChg chg="undo custSel addSld delSld modSld sldOrd">
      <pc:chgData name="Corielyn Bromley" userId="7c0791f3-eb88-4d93-bf3a-a862e61f378d" providerId="ADAL" clId="{52C8D27F-FBDD-4350-85A5-164B00034DED}" dt="2026-05-28T06:10:18.184" v="413" actId="403"/>
      <pc:docMkLst>
        <pc:docMk/>
      </pc:docMkLst>
      <pc:sldChg chg="add">
        <pc:chgData name="Corielyn Bromley" userId="7c0791f3-eb88-4d93-bf3a-a862e61f378d" providerId="ADAL" clId="{52C8D27F-FBDD-4350-85A5-164B00034DED}" dt="2026-05-22T09:42:16.827" v="0"/>
        <pc:sldMkLst>
          <pc:docMk/>
          <pc:sldMk cId="2664920107" sldId="267"/>
        </pc:sldMkLst>
      </pc:sldChg>
      <pc:sldChg chg="add">
        <pc:chgData name="Corielyn Bromley" userId="7c0791f3-eb88-4d93-bf3a-a862e61f378d" providerId="ADAL" clId="{52C8D27F-FBDD-4350-85A5-164B00034DED}" dt="2026-05-22T09:43:35.135" v="3"/>
        <pc:sldMkLst>
          <pc:docMk/>
          <pc:sldMk cId="2869131127" sldId="268"/>
        </pc:sldMkLst>
      </pc:sldChg>
      <pc:sldChg chg="add">
        <pc:chgData name="Corielyn Bromley" userId="7c0791f3-eb88-4d93-bf3a-a862e61f378d" providerId="ADAL" clId="{52C8D27F-FBDD-4350-85A5-164B00034DED}" dt="2026-05-22T09:42:36.653" v="1"/>
        <pc:sldMkLst>
          <pc:docMk/>
          <pc:sldMk cId="3251671033" sldId="269"/>
        </pc:sldMkLst>
      </pc:sldChg>
      <pc:sldChg chg="mod modShow">
        <pc:chgData name="Corielyn Bromley" userId="7c0791f3-eb88-4d93-bf3a-a862e61f378d" providerId="ADAL" clId="{52C8D27F-FBDD-4350-85A5-164B00034DED}" dt="2026-05-22T09:44:06.845" v="5" actId="34476"/>
        <pc:sldMkLst>
          <pc:docMk/>
          <pc:sldMk cId="1647623806" sldId="271"/>
        </pc:sldMkLst>
      </pc:sldChg>
      <pc:sldChg chg="mod modShow">
        <pc:chgData name="Corielyn Bromley" userId="7c0791f3-eb88-4d93-bf3a-a862e61f378d" providerId="ADAL" clId="{52C8D27F-FBDD-4350-85A5-164B00034DED}" dt="2026-05-22T09:44:10.336" v="6" actId="34476"/>
        <pc:sldMkLst>
          <pc:docMk/>
          <pc:sldMk cId="2681299357" sldId="272"/>
        </pc:sldMkLst>
      </pc:sldChg>
      <pc:sldChg chg="mod modShow">
        <pc:chgData name="Corielyn Bromley" userId="7c0791f3-eb88-4d93-bf3a-a862e61f378d" providerId="ADAL" clId="{52C8D27F-FBDD-4350-85A5-164B00034DED}" dt="2026-05-22T09:44:15.122" v="7" actId="34476"/>
        <pc:sldMkLst>
          <pc:docMk/>
          <pc:sldMk cId="222442080" sldId="273"/>
        </pc:sldMkLst>
      </pc:sldChg>
      <pc:sldChg chg="addSp modSp mod ord">
        <pc:chgData name="Corielyn Bromley" userId="7c0791f3-eb88-4d93-bf3a-a862e61f378d" providerId="ADAL" clId="{52C8D27F-FBDD-4350-85A5-164B00034DED}" dt="2026-05-28T06:05:08.556" v="390" actId="1076"/>
        <pc:sldMkLst>
          <pc:docMk/>
          <pc:sldMk cId="274575634" sldId="274"/>
        </pc:sldMkLst>
        <pc:spChg chg="mod">
          <ac:chgData name="Corielyn Bromley" userId="7c0791f3-eb88-4d93-bf3a-a862e61f378d" providerId="ADAL" clId="{52C8D27F-FBDD-4350-85A5-164B00034DED}" dt="2026-05-28T06:05:08.556" v="390" actId="1076"/>
          <ac:spMkLst>
            <pc:docMk/>
            <pc:sldMk cId="274575634" sldId="274"/>
            <ac:spMk id="19" creationId="{00000000-0000-0000-0000-000000000000}"/>
          </ac:spMkLst>
        </pc:spChg>
        <pc:picChg chg="add mod">
          <ac:chgData name="Corielyn Bromley" userId="7c0791f3-eb88-4d93-bf3a-a862e61f378d" providerId="ADAL" clId="{52C8D27F-FBDD-4350-85A5-164B00034DED}" dt="2026-05-28T06:05:00.037" v="388" actId="1076"/>
          <ac:picMkLst>
            <pc:docMk/>
            <pc:sldMk cId="274575634" sldId="274"/>
            <ac:picMk id="3" creationId="{9EDE5335-0765-0E2C-8283-A665FB30D257}"/>
          </ac:picMkLst>
        </pc:picChg>
        <pc:picChg chg="mod">
          <ac:chgData name="Corielyn Bromley" userId="7c0791f3-eb88-4d93-bf3a-a862e61f378d" providerId="ADAL" clId="{52C8D27F-FBDD-4350-85A5-164B00034DED}" dt="2026-05-28T06:05:04.884" v="389" actId="1076"/>
          <ac:picMkLst>
            <pc:docMk/>
            <pc:sldMk cId="274575634" sldId="274"/>
            <ac:picMk id="18" creationId="{00000000-0000-0000-0000-000000000000}"/>
          </ac:picMkLst>
        </pc:picChg>
      </pc:sldChg>
      <pc:sldChg chg="add">
        <pc:chgData name="Corielyn Bromley" userId="7c0791f3-eb88-4d93-bf3a-a862e61f378d" providerId="ADAL" clId="{52C8D27F-FBDD-4350-85A5-164B00034DED}" dt="2026-05-22T09:42:53.634" v="2"/>
        <pc:sldMkLst>
          <pc:docMk/>
          <pc:sldMk cId="2197881425" sldId="275"/>
        </pc:sldMkLst>
      </pc:sldChg>
      <pc:sldChg chg="modSp mod">
        <pc:chgData name="Corielyn Bromley" userId="7c0791f3-eb88-4d93-bf3a-a862e61f378d" providerId="ADAL" clId="{52C8D27F-FBDD-4350-85A5-164B00034DED}" dt="2026-05-22T11:15:34.128" v="276" actId="6549"/>
        <pc:sldMkLst>
          <pc:docMk/>
          <pc:sldMk cId="3145343235" sldId="333"/>
        </pc:sldMkLst>
        <pc:spChg chg="mod">
          <ac:chgData name="Corielyn Bromley" userId="7c0791f3-eb88-4d93-bf3a-a862e61f378d" providerId="ADAL" clId="{52C8D27F-FBDD-4350-85A5-164B00034DED}" dt="2026-05-22T11:15:34.128" v="276" actId="6549"/>
          <ac:spMkLst>
            <pc:docMk/>
            <pc:sldMk cId="3145343235" sldId="333"/>
            <ac:spMk id="2" creationId="{70DAD354-5C31-47AE-8F87-B6FFB2502EBA}"/>
          </ac:spMkLst>
        </pc:spChg>
      </pc:sldChg>
      <pc:sldChg chg="addSp delSp modSp mod">
        <pc:chgData name="Corielyn Bromley" userId="7c0791f3-eb88-4d93-bf3a-a862e61f378d" providerId="ADAL" clId="{52C8D27F-FBDD-4350-85A5-164B00034DED}" dt="2026-05-22T11:07:53.787" v="232" actId="1076"/>
        <pc:sldMkLst>
          <pc:docMk/>
          <pc:sldMk cId="1907544724" sldId="354"/>
        </pc:sldMkLst>
        <pc:spChg chg="mod">
          <ac:chgData name="Corielyn Bromley" userId="7c0791f3-eb88-4d93-bf3a-a862e61f378d" providerId="ADAL" clId="{52C8D27F-FBDD-4350-85A5-164B00034DED}" dt="2026-05-22T11:07:45.879" v="231" actId="404"/>
          <ac:spMkLst>
            <pc:docMk/>
            <pc:sldMk cId="1907544724" sldId="354"/>
            <ac:spMk id="2" creationId="{A778AFAA-FEBE-435E-8320-2DFB5D842C2A}"/>
          </ac:spMkLst>
        </pc:spChg>
        <pc:spChg chg="add mod">
          <ac:chgData name="Corielyn Bromley" userId="7c0791f3-eb88-4d93-bf3a-a862e61f378d" providerId="ADAL" clId="{52C8D27F-FBDD-4350-85A5-164B00034DED}" dt="2026-05-22T11:00:12.688" v="218" actId="122"/>
          <ac:spMkLst>
            <pc:docMk/>
            <pc:sldMk cId="1907544724" sldId="354"/>
            <ac:spMk id="5" creationId="{EC83D2B9-E85F-7EE4-D6CB-2AE82A5D6248}"/>
          </ac:spMkLst>
        </pc:spChg>
        <pc:spChg chg="add mod">
          <ac:chgData name="Corielyn Bromley" userId="7c0791f3-eb88-4d93-bf3a-a862e61f378d" providerId="ADAL" clId="{52C8D27F-FBDD-4350-85A5-164B00034DED}" dt="2026-05-22T11:00:12.688" v="218" actId="122"/>
          <ac:spMkLst>
            <pc:docMk/>
            <pc:sldMk cId="1907544724" sldId="354"/>
            <ac:spMk id="6" creationId="{EC99857B-974B-6022-550D-DB875812045E}"/>
          </ac:spMkLst>
        </pc:spChg>
        <pc:spChg chg="add mod">
          <ac:chgData name="Corielyn Bromley" userId="7c0791f3-eb88-4d93-bf3a-a862e61f378d" providerId="ADAL" clId="{52C8D27F-FBDD-4350-85A5-164B00034DED}" dt="2026-05-22T11:00:12.688" v="218" actId="122"/>
          <ac:spMkLst>
            <pc:docMk/>
            <pc:sldMk cId="1907544724" sldId="354"/>
            <ac:spMk id="7" creationId="{C80B0817-7690-0A79-8D9E-E4E79F25148B}"/>
          </ac:spMkLst>
        </pc:spChg>
        <pc:spChg chg="add mod">
          <ac:chgData name="Corielyn Bromley" userId="7c0791f3-eb88-4d93-bf3a-a862e61f378d" providerId="ADAL" clId="{52C8D27F-FBDD-4350-85A5-164B00034DED}" dt="2026-05-22T11:00:12.688" v="218" actId="122"/>
          <ac:spMkLst>
            <pc:docMk/>
            <pc:sldMk cId="1907544724" sldId="354"/>
            <ac:spMk id="8" creationId="{836B8CD1-B33E-F2FC-52EF-04FFE3797FA0}"/>
          </ac:spMkLst>
        </pc:spChg>
        <pc:grpChg chg="add mod">
          <ac:chgData name="Corielyn Bromley" userId="7c0791f3-eb88-4d93-bf3a-a862e61f378d" providerId="ADAL" clId="{52C8D27F-FBDD-4350-85A5-164B00034DED}" dt="2026-05-22T11:00:23.337" v="220" actId="1076"/>
          <ac:grpSpMkLst>
            <pc:docMk/>
            <pc:sldMk cId="1907544724" sldId="354"/>
            <ac:grpSpMk id="3" creationId="{E7E6186F-3FD5-5BCF-3BE8-CE7E96701647}"/>
          </ac:grpSpMkLst>
        </pc:grpChg>
        <pc:grpChg chg="add mod">
          <ac:chgData name="Corielyn Bromley" userId="7c0791f3-eb88-4d93-bf3a-a862e61f378d" providerId="ADAL" clId="{52C8D27F-FBDD-4350-85A5-164B00034DED}" dt="2026-05-22T11:00:23.337" v="220" actId="1076"/>
          <ac:grpSpMkLst>
            <pc:docMk/>
            <pc:sldMk cId="1907544724" sldId="354"/>
            <ac:grpSpMk id="4" creationId="{900359EF-52F9-5C56-9505-D51B15DE07D9}"/>
          </ac:grpSpMkLst>
        </pc:grpChg>
        <pc:graphicFrameChg chg="add mod modGraphic">
          <ac:chgData name="Corielyn Bromley" userId="7c0791f3-eb88-4d93-bf3a-a862e61f378d" providerId="ADAL" clId="{52C8D27F-FBDD-4350-85A5-164B00034DED}" dt="2026-05-22T11:07:53.787" v="232" actId="1076"/>
          <ac:graphicFrameMkLst>
            <pc:docMk/>
            <pc:sldMk cId="1907544724" sldId="354"/>
            <ac:graphicFrameMk id="19" creationId="{6F938901-D177-E534-63C3-4D7C9C513F22}"/>
          </ac:graphicFrameMkLst>
        </pc:graphicFrameChg>
      </pc:sldChg>
      <pc:sldChg chg="addSp delSp modSp mod ord">
        <pc:chgData name="Corielyn Bromley" userId="7c0791f3-eb88-4d93-bf3a-a862e61f378d" providerId="ADAL" clId="{52C8D27F-FBDD-4350-85A5-164B00034DED}" dt="2026-05-28T06:10:18.184" v="413" actId="403"/>
        <pc:sldMkLst>
          <pc:docMk/>
          <pc:sldMk cId="2613967224" sldId="358"/>
        </pc:sldMkLst>
        <pc:spChg chg="mod">
          <ac:chgData name="Corielyn Bromley" userId="7c0791f3-eb88-4d93-bf3a-a862e61f378d" providerId="ADAL" clId="{52C8D27F-FBDD-4350-85A5-164B00034DED}" dt="2026-05-28T06:09:36.600" v="406" actId="1076"/>
          <ac:spMkLst>
            <pc:docMk/>
            <pc:sldMk cId="2613967224" sldId="358"/>
            <ac:spMk id="2" creationId="{2ABF33F3-737C-4DA9-63AE-7F5F35279ABE}"/>
          </ac:spMkLst>
        </pc:spChg>
        <pc:spChg chg="add mod">
          <ac:chgData name="Corielyn Bromley" userId="7c0791f3-eb88-4d93-bf3a-a862e61f378d" providerId="ADAL" clId="{52C8D27F-FBDD-4350-85A5-164B00034DED}" dt="2026-05-28T06:10:00.697" v="410" actId="403"/>
          <ac:spMkLst>
            <pc:docMk/>
            <pc:sldMk cId="2613967224" sldId="358"/>
            <ac:spMk id="4" creationId="{3C70CD9C-9FD3-B10C-E5B1-681450C2AAAF}"/>
          </ac:spMkLst>
        </pc:spChg>
        <pc:graphicFrameChg chg="add mod modGraphic">
          <ac:chgData name="Corielyn Bromley" userId="7c0791f3-eb88-4d93-bf3a-a862e61f378d" providerId="ADAL" clId="{52C8D27F-FBDD-4350-85A5-164B00034DED}" dt="2026-05-28T06:10:18.184" v="413" actId="403"/>
          <ac:graphicFrameMkLst>
            <pc:docMk/>
            <pc:sldMk cId="2613967224" sldId="358"/>
            <ac:graphicFrameMk id="19" creationId="{56AEA838-9CA1-ABD6-FF1A-54AB3AB0244D}"/>
          </ac:graphicFrameMkLst>
        </pc:graphicFrameChg>
      </pc:sldChg>
      <pc:sldChg chg="modSp add mod">
        <pc:chgData name="Corielyn Bromley" userId="7c0791f3-eb88-4d93-bf3a-a862e61f378d" providerId="ADAL" clId="{52C8D27F-FBDD-4350-85A5-164B00034DED}" dt="2026-05-27T10:01:11.520" v="386" actId="1076"/>
        <pc:sldMkLst>
          <pc:docMk/>
          <pc:sldMk cId="36980196" sldId="374"/>
        </pc:sldMkLst>
        <pc:spChg chg="mod">
          <ac:chgData name="Corielyn Bromley" userId="7c0791f3-eb88-4d93-bf3a-a862e61f378d" providerId="ADAL" clId="{52C8D27F-FBDD-4350-85A5-164B00034DED}" dt="2026-05-27T10:01:11.520" v="386" actId="1076"/>
          <ac:spMkLst>
            <pc:docMk/>
            <pc:sldMk cId="36980196" sldId="374"/>
            <ac:spMk id="3" creationId="{B7B4DDD1-90D5-351A-8C94-30A8E5B31C67}"/>
          </ac:spMkLst>
        </pc:spChg>
      </pc:sldChg>
      <pc:sldChg chg="addSp delSp modSp add mod ord modNotesTx">
        <pc:chgData name="Corielyn Bromley" userId="7c0791f3-eb88-4d93-bf3a-a862e61f378d" providerId="ADAL" clId="{52C8D27F-FBDD-4350-85A5-164B00034DED}" dt="2026-05-22T11:08:39.544" v="239" actId="1076"/>
        <pc:sldMkLst>
          <pc:docMk/>
          <pc:sldMk cId="1304687533" sldId="375"/>
        </pc:sldMkLst>
        <pc:spChg chg="add mod">
          <ac:chgData name="Corielyn Bromley" userId="7c0791f3-eb88-4d93-bf3a-a862e61f378d" providerId="ADAL" clId="{52C8D27F-FBDD-4350-85A5-164B00034DED}" dt="2026-05-22T11:08:30.808" v="237" actId="404"/>
          <ac:spMkLst>
            <pc:docMk/>
            <pc:sldMk cId="1304687533" sldId="375"/>
            <ac:spMk id="5" creationId="{5C024B7F-00E4-2D8F-39B2-CB1214FF8C5E}"/>
          </ac:spMkLst>
        </pc:spChg>
        <pc:spChg chg="add mod">
          <ac:chgData name="Corielyn Bromley" userId="7c0791f3-eb88-4d93-bf3a-a862e61f378d" providerId="ADAL" clId="{52C8D27F-FBDD-4350-85A5-164B00034DED}" dt="2026-05-22T09:48:56.787" v="49" actId="1076"/>
          <ac:spMkLst>
            <pc:docMk/>
            <pc:sldMk cId="1304687533" sldId="375"/>
            <ac:spMk id="13" creationId="{627D3153-C6DA-C5AB-2BE5-9AB58F7A738A}"/>
          </ac:spMkLst>
        </pc:spChg>
        <pc:graphicFrameChg chg="add mod">
          <ac:chgData name="Corielyn Bromley" userId="7c0791f3-eb88-4d93-bf3a-a862e61f378d" providerId="ADAL" clId="{52C8D27F-FBDD-4350-85A5-164B00034DED}" dt="2026-05-22T11:08:39.544" v="239" actId="1076"/>
          <ac:graphicFrameMkLst>
            <pc:docMk/>
            <pc:sldMk cId="1304687533" sldId="375"/>
            <ac:graphicFrameMk id="11" creationId="{127BFA36-150B-B262-5A33-FF7997D05D1F}"/>
          </ac:graphicFrameMkLst>
        </pc:graphicFrameChg>
        <pc:picChg chg="add mod">
          <ac:chgData name="Corielyn Bromley" userId="7c0791f3-eb88-4d93-bf3a-a862e61f378d" providerId="ADAL" clId="{52C8D27F-FBDD-4350-85A5-164B00034DED}" dt="2026-05-22T11:08:34.844" v="238" actId="1076"/>
          <ac:picMkLst>
            <pc:docMk/>
            <pc:sldMk cId="1304687533" sldId="375"/>
            <ac:picMk id="7" creationId="{8FD79769-3959-76FB-6C8B-4A3801796603}"/>
          </ac:picMkLst>
        </pc:picChg>
      </pc:sldChg>
      <pc:sldChg chg="addSp delSp modSp add mod modNotesTx">
        <pc:chgData name="Corielyn Bromley" userId="7c0791f3-eb88-4d93-bf3a-a862e61f378d" providerId="ADAL" clId="{52C8D27F-FBDD-4350-85A5-164B00034DED}" dt="2026-05-22T11:08:25.364" v="236" actId="404"/>
        <pc:sldMkLst>
          <pc:docMk/>
          <pc:sldMk cId="494401047" sldId="376"/>
        </pc:sldMkLst>
        <pc:spChg chg="mod">
          <ac:chgData name="Corielyn Bromley" userId="7c0791f3-eb88-4d93-bf3a-a862e61f378d" providerId="ADAL" clId="{52C8D27F-FBDD-4350-85A5-164B00034DED}" dt="2026-05-22T11:08:25.364" v="236" actId="404"/>
          <ac:spMkLst>
            <pc:docMk/>
            <pc:sldMk cId="494401047" sldId="376"/>
            <ac:spMk id="5" creationId="{142B7073-B82D-80F9-AD8B-FB4123F6B13E}"/>
          </ac:spMkLst>
        </pc:spChg>
        <pc:spChg chg="mod">
          <ac:chgData name="Corielyn Bromley" userId="7c0791f3-eb88-4d93-bf3a-a862e61f378d" providerId="ADAL" clId="{52C8D27F-FBDD-4350-85A5-164B00034DED}" dt="2026-05-22T09:51:58.825" v="72" actId="1076"/>
          <ac:spMkLst>
            <pc:docMk/>
            <pc:sldMk cId="494401047" sldId="376"/>
            <ac:spMk id="13" creationId="{3893B0DD-5024-C9D7-B03E-2656AD4F2CF9}"/>
          </ac:spMkLst>
        </pc:spChg>
        <pc:graphicFrameChg chg="add mod">
          <ac:chgData name="Corielyn Bromley" userId="7c0791f3-eb88-4d93-bf3a-a862e61f378d" providerId="ADAL" clId="{52C8D27F-FBDD-4350-85A5-164B00034DED}" dt="2026-05-22T09:50:31.376" v="58"/>
          <ac:graphicFrameMkLst>
            <pc:docMk/>
            <pc:sldMk cId="494401047" sldId="376"/>
            <ac:graphicFrameMk id="2" creationId="{4B5A895D-2F84-CC3A-9F9F-945CD3F8EA72}"/>
          </ac:graphicFrameMkLst>
        </pc:graphicFrameChg>
        <pc:picChg chg="add mod">
          <ac:chgData name="Corielyn Bromley" userId="7c0791f3-eb88-4d93-bf3a-a862e61f378d" providerId="ADAL" clId="{52C8D27F-FBDD-4350-85A5-164B00034DED}" dt="2026-05-22T09:53:54.041" v="106" actId="1076"/>
          <ac:picMkLst>
            <pc:docMk/>
            <pc:sldMk cId="494401047" sldId="376"/>
            <ac:picMk id="3" creationId="{0E57EE57-AB25-FB5D-6408-C9DE589241A5}"/>
          </ac:picMkLst>
        </pc:picChg>
      </pc:sldChg>
      <pc:sldChg chg="addSp delSp modSp add mod ord modNotesTx">
        <pc:chgData name="Corielyn Bromley" userId="7c0791f3-eb88-4d93-bf3a-a862e61f378d" providerId="ADAL" clId="{52C8D27F-FBDD-4350-85A5-164B00034DED}" dt="2026-05-22T11:08:18.625" v="235" actId="404"/>
        <pc:sldMkLst>
          <pc:docMk/>
          <pc:sldMk cId="4239469442" sldId="377"/>
        </pc:sldMkLst>
        <pc:spChg chg="mod">
          <ac:chgData name="Corielyn Bromley" userId="7c0791f3-eb88-4d93-bf3a-a862e61f378d" providerId="ADAL" clId="{52C8D27F-FBDD-4350-85A5-164B00034DED}" dt="2026-05-22T11:08:18.625" v="235" actId="404"/>
          <ac:spMkLst>
            <pc:docMk/>
            <pc:sldMk cId="4239469442" sldId="377"/>
            <ac:spMk id="5" creationId="{F8314710-8523-C878-8B48-8E55E7E4689C}"/>
          </ac:spMkLst>
        </pc:spChg>
        <pc:spChg chg="mod">
          <ac:chgData name="Corielyn Bromley" userId="7c0791f3-eb88-4d93-bf3a-a862e61f378d" providerId="ADAL" clId="{52C8D27F-FBDD-4350-85A5-164B00034DED}" dt="2026-05-22T09:56:47.295" v="158" actId="1076"/>
          <ac:spMkLst>
            <pc:docMk/>
            <pc:sldMk cId="4239469442" sldId="377"/>
            <ac:spMk id="13" creationId="{52AE8B93-265A-CE58-4EFD-95DC92817BBD}"/>
          </ac:spMkLst>
        </pc:spChg>
        <pc:graphicFrameChg chg="add mod">
          <ac:chgData name="Corielyn Bromley" userId="7c0791f3-eb88-4d93-bf3a-a862e61f378d" providerId="ADAL" clId="{52C8D27F-FBDD-4350-85A5-164B00034DED}" dt="2026-05-22T11:07:08.940" v="228" actId="12100"/>
          <ac:graphicFrameMkLst>
            <pc:docMk/>
            <pc:sldMk cId="4239469442" sldId="377"/>
            <ac:graphicFrameMk id="2" creationId="{E6AA5FEE-44A2-AB61-CFED-B918F0082934}"/>
          </ac:graphicFrameMkLst>
        </pc:graphicFrameChg>
        <pc:picChg chg="add mod">
          <ac:chgData name="Corielyn Bromley" userId="7c0791f3-eb88-4d93-bf3a-a862e61f378d" providerId="ADAL" clId="{52C8D27F-FBDD-4350-85A5-164B00034DED}" dt="2026-05-22T09:56:26.763" v="156" actId="1076"/>
          <ac:picMkLst>
            <pc:docMk/>
            <pc:sldMk cId="4239469442" sldId="377"/>
            <ac:picMk id="3" creationId="{F10EC749-AB27-1B74-DFC3-6E8349A884AB}"/>
          </ac:picMkLst>
        </pc:picChg>
      </pc:sldChg>
      <pc:sldChg chg="addSp delSp modSp add mod modNotesTx">
        <pc:chgData name="Corielyn Bromley" userId="7c0791f3-eb88-4d93-bf3a-a862e61f378d" providerId="ADAL" clId="{52C8D27F-FBDD-4350-85A5-164B00034DED}" dt="2026-05-22T11:08:07.007" v="234" actId="1076"/>
        <pc:sldMkLst>
          <pc:docMk/>
          <pc:sldMk cId="2564562233" sldId="378"/>
        </pc:sldMkLst>
        <pc:spChg chg="mod">
          <ac:chgData name="Corielyn Bromley" userId="7c0791f3-eb88-4d93-bf3a-a862e61f378d" providerId="ADAL" clId="{52C8D27F-FBDD-4350-85A5-164B00034DED}" dt="2026-05-22T11:08:02.767" v="233" actId="404"/>
          <ac:spMkLst>
            <pc:docMk/>
            <pc:sldMk cId="2564562233" sldId="378"/>
            <ac:spMk id="5" creationId="{F24A825B-66A5-8A70-EC58-1AC835F63D02}"/>
          </ac:spMkLst>
        </pc:spChg>
        <pc:spChg chg="mod">
          <ac:chgData name="Corielyn Bromley" userId="7c0791f3-eb88-4d93-bf3a-a862e61f378d" providerId="ADAL" clId="{52C8D27F-FBDD-4350-85A5-164B00034DED}" dt="2026-05-22T10:00:39.696" v="210" actId="1076"/>
          <ac:spMkLst>
            <pc:docMk/>
            <pc:sldMk cId="2564562233" sldId="378"/>
            <ac:spMk id="13" creationId="{B952E733-7508-56F3-DF49-076401E75598}"/>
          </ac:spMkLst>
        </pc:spChg>
        <pc:graphicFrameChg chg="add mod">
          <ac:chgData name="Corielyn Bromley" userId="7c0791f3-eb88-4d93-bf3a-a862e61f378d" providerId="ADAL" clId="{52C8D27F-FBDD-4350-85A5-164B00034DED}" dt="2026-05-22T11:08:07.007" v="234" actId="1076"/>
          <ac:graphicFrameMkLst>
            <pc:docMk/>
            <pc:sldMk cId="2564562233" sldId="378"/>
            <ac:graphicFrameMk id="4" creationId="{1D6BC183-4EA7-B475-3BEB-FB75DB09B5D4}"/>
          </ac:graphicFrameMkLst>
        </pc:graphicFrameChg>
        <pc:picChg chg="add mod">
          <ac:chgData name="Corielyn Bromley" userId="7c0791f3-eb88-4d93-bf3a-a862e61f378d" providerId="ADAL" clId="{52C8D27F-FBDD-4350-85A5-164B00034DED}" dt="2026-05-22T10:00:30.952" v="208" actId="1076"/>
          <ac:picMkLst>
            <pc:docMk/>
            <pc:sldMk cId="2564562233" sldId="378"/>
            <ac:picMk id="6" creationId="{D7DCD63E-2983-2C27-C586-80970C091550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62D0F4-57B1-4B3C-B76A-8112F174C33B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69C122D2-57E4-4787-8416-72E3E0303264}">
      <dgm:prSet/>
      <dgm:spPr/>
      <dgm:t>
        <a:bodyPr/>
        <a:lstStyle/>
        <a:p>
          <a:r>
            <a:rPr lang="en-US" b="0" i="0" baseline="0"/>
            <a:t>Recognition as part of a profession</a:t>
          </a:r>
          <a:endParaRPr lang="en-US"/>
        </a:p>
      </dgm:t>
    </dgm:pt>
    <dgm:pt modelId="{F5CFD92B-BFDD-4A66-B700-615D664B25C9}" type="parTrans" cxnId="{850D7956-65DA-4187-AD9D-C0C52B5E89D5}">
      <dgm:prSet/>
      <dgm:spPr/>
      <dgm:t>
        <a:bodyPr/>
        <a:lstStyle/>
        <a:p>
          <a:endParaRPr lang="en-US"/>
        </a:p>
      </dgm:t>
    </dgm:pt>
    <dgm:pt modelId="{85B4700C-9799-473C-9468-AA780C38359E}" type="sibTrans" cxnId="{850D7956-65DA-4187-AD9D-C0C52B5E89D5}">
      <dgm:prSet/>
      <dgm:spPr/>
      <dgm:t>
        <a:bodyPr/>
        <a:lstStyle/>
        <a:p>
          <a:endParaRPr lang="en-US"/>
        </a:p>
      </dgm:t>
    </dgm:pt>
    <dgm:pt modelId="{1C92885B-72A9-4671-8C3D-3ECE0D396531}">
      <dgm:prSet/>
      <dgm:spPr/>
      <dgm:t>
        <a:bodyPr/>
        <a:lstStyle/>
        <a:p>
          <a:r>
            <a:rPr lang="en-US" b="0" i="0" baseline="0"/>
            <a:t>Clear standards and expectations</a:t>
          </a:r>
          <a:endParaRPr lang="en-US"/>
        </a:p>
      </dgm:t>
    </dgm:pt>
    <dgm:pt modelId="{61981F55-A5CE-4A73-8295-B1562533058D}" type="parTrans" cxnId="{9CBA1229-C756-4960-B9C4-6AD033404985}">
      <dgm:prSet/>
      <dgm:spPr/>
      <dgm:t>
        <a:bodyPr/>
        <a:lstStyle/>
        <a:p>
          <a:endParaRPr lang="en-US"/>
        </a:p>
      </dgm:t>
    </dgm:pt>
    <dgm:pt modelId="{CC90C086-2D98-476C-972D-EAF6BDFA0729}" type="sibTrans" cxnId="{9CBA1229-C756-4960-B9C4-6AD033404985}">
      <dgm:prSet/>
      <dgm:spPr/>
      <dgm:t>
        <a:bodyPr/>
        <a:lstStyle/>
        <a:p>
          <a:endParaRPr lang="en-US"/>
        </a:p>
      </dgm:t>
    </dgm:pt>
    <dgm:pt modelId="{78DABFB2-53EF-4AC2-8EB1-AD1C106A7BE0}">
      <dgm:prSet/>
      <dgm:spPr/>
      <dgm:t>
        <a:bodyPr/>
        <a:lstStyle/>
        <a:p>
          <a:r>
            <a:rPr lang="en-US" b="0" i="0" baseline="0"/>
            <a:t>Alignment with national workforce strategy</a:t>
          </a:r>
          <a:endParaRPr lang="en-US"/>
        </a:p>
      </dgm:t>
    </dgm:pt>
    <dgm:pt modelId="{85EBD495-46CA-4654-934E-73190D55FB27}" type="parTrans" cxnId="{FB0E4B36-CB9B-44EF-A31D-96F78719CFED}">
      <dgm:prSet/>
      <dgm:spPr/>
      <dgm:t>
        <a:bodyPr/>
        <a:lstStyle/>
        <a:p>
          <a:endParaRPr lang="en-US"/>
        </a:p>
      </dgm:t>
    </dgm:pt>
    <dgm:pt modelId="{6FACF3DE-2BB8-42A4-AFA9-837C4B2631A8}" type="sibTrans" cxnId="{FB0E4B36-CB9B-44EF-A31D-96F78719CFED}">
      <dgm:prSet/>
      <dgm:spPr/>
      <dgm:t>
        <a:bodyPr/>
        <a:lstStyle/>
        <a:p>
          <a:endParaRPr lang="en-US"/>
        </a:p>
      </dgm:t>
    </dgm:pt>
    <dgm:pt modelId="{1043716A-8CEE-44E7-99D2-980B2CB80210}" type="pres">
      <dgm:prSet presAssocID="{9062D0F4-57B1-4B3C-B76A-8112F174C33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8EEB30-C31F-4F41-BB25-464DCA9A0B28}" type="pres">
      <dgm:prSet presAssocID="{69C122D2-57E4-4787-8416-72E3E0303264}" presName="hierRoot1" presStyleCnt="0"/>
      <dgm:spPr/>
    </dgm:pt>
    <dgm:pt modelId="{00AFB477-BF28-483F-9568-3F4ABE08353A}" type="pres">
      <dgm:prSet presAssocID="{69C122D2-57E4-4787-8416-72E3E0303264}" presName="composite" presStyleCnt="0"/>
      <dgm:spPr/>
    </dgm:pt>
    <dgm:pt modelId="{74623463-A8F4-49E7-A946-048453F29874}" type="pres">
      <dgm:prSet presAssocID="{69C122D2-57E4-4787-8416-72E3E0303264}" presName="background" presStyleLbl="node0" presStyleIdx="0" presStyleCnt="3"/>
      <dgm:spPr/>
    </dgm:pt>
    <dgm:pt modelId="{05078764-FB66-4FAC-B98D-40EB437F5609}" type="pres">
      <dgm:prSet presAssocID="{69C122D2-57E4-4787-8416-72E3E0303264}" presName="text" presStyleLbl="fgAcc0" presStyleIdx="0" presStyleCnt="3">
        <dgm:presLayoutVars>
          <dgm:chPref val="3"/>
        </dgm:presLayoutVars>
      </dgm:prSet>
      <dgm:spPr/>
    </dgm:pt>
    <dgm:pt modelId="{7E2FADA8-E7C3-46AD-95FD-2367ABA484F7}" type="pres">
      <dgm:prSet presAssocID="{69C122D2-57E4-4787-8416-72E3E0303264}" presName="hierChild2" presStyleCnt="0"/>
      <dgm:spPr/>
    </dgm:pt>
    <dgm:pt modelId="{CFA2ADBD-F0C5-4F5E-8D66-BEA397338012}" type="pres">
      <dgm:prSet presAssocID="{1C92885B-72A9-4671-8C3D-3ECE0D396531}" presName="hierRoot1" presStyleCnt="0"/>
      <dgm:spPr/>
    </dgm:pt>
    <dgm:pt modelId="{E67C64BE-A447-441A-8AD2-2A536EADB3AF}" type="pres">
      <dgm:prSet presAssocID="{1C92885B-72A9-4671-8C3D-3ECE0D396531}" presName="composite" presStyleCnt="0"/>
      <dgm:spPr/>
    </dgm:pt>
    <dgm:pt modelId="{A28091A5-2BF6-40EB-95F8-B034D5F509A3}" type="pres">
      <dgm:prSet presAssocID="{1C92885B-72A9-4671-8C3D-3ECE0D396531}" presName="background" presStyleLbl="node0" presStyleIdx="1" presStyleCnt="3"/>
      <dgm:spPr/>
    </dgm:pt>
    <dgm:pt modelId="{57CD693C-6E55-4192-93F0-0263F5015504}" type="pres">
      <dgm:prSet presAssocID="{1C92885B-72A9-4671-8C3D-3ECE0D396531}" presName="text" presStyleLbl="fgAcc0" presStyleIdx="1" presStyleCnt="3">
        <dgm:presLayoutVars>
          <dgm:chPref val="3"/>
        </dgm:presLayoutVars>
      </dgm:prSet>
      <dgm:spPr/>
    </dgm:pt>
    <dgm:pt modelId="{9E448B2F-27FF-4318-949C-B73492369018}" type="pres">
      <dgm:prSet presAssocID="{1C92885B-72A9-4671-8C3D-3ECE0D396531}" presName="hierChild2" presStyleCnt="0"/>
      <dgm:spPr/>
    </dgm:pt>
    <dgm:pt modelId="{3DBFA93F-6EF0-4230-A6A2-CFA096D84F66}" type="pres">
      <dgm:prSet presAssocID="{78DABFB2-53EF-4AC2-8EB1-AD1C106A7BE0}" presName="hierRoot1" presStyleCnt="0"/>
      <dgm:spPr/>
    </dgm:pt>
    <dgm:pt modelId="{301BCAE8-0A94-4D70-8BD3-25AED2C7BE96}" type="pres">
      <dgm:prSet presAssocID="{78DABFB2-53EF-4AC2-8EB1-AD1C106A7BE0}" presName="composite" presStyleCnt="0"/>
      <dgm:spPr/>
    </dgm:pt>
    <dgm:pt modelId="{B83E3C75-3347-4F6D-B9B6-B2EEBFEDED6A}" type="pres">
      <dgm:prSet presAssocID="{78DABFB2-53EF-4AC2-8EB1-AD1C106A7BE0}" presName="background" presStyleLbl="node0" presStyleIdx="2" presStyleCnt="3"/>
      <dgm:spPr/>
    </dgm:pt>
    <dgm:pt modelId="{15E46C63-4B52-4CD2-A063-F2BB7B01D9F7}" type="pres">
      <dgm:prSet presAssocID="{78DABFB2-53EF-4AC2-8EB1-AD1C106A7BE0}" presName="text" presStyleLbl="fgAcc0" presStyleIdx="2" presStyleCnt="3">
        <dgm:presLayoutVars>
          <dgm:chPref val="3"/>
        </dgm:presLayoutVars>
      </dgm:prSet>
      <dgm:spPr/>
    </dgm:pt>
    <dgm:pt modelId="{EA4934CD-7570-43EF-8D05-6B1913BD6895}" type="pres">
      <dgm:prSet presAssocID="{78DABFB2-53EF-4AC2-8EB1-AD1C106A7BE0}" presName="hierChild2" presStyleCnt="0"/>
      <dgm:spPr/>
    </dgm:pt>
  </dgm:ptLst>
  <dgm:cxnLst>
    <dgm:cxn modelId="{9CBA1229-C756-4960-B9C4-6AD033404985}" srcId="{9062D0F4-57B1-4B3C-B76A-8112F174C33B}" destId="{1C92885B-72A9-4671-8C3D-3ECE0D396531}" srcOrd="1" destOrd="0" parTransId="{61981F55-A5CE-4A73-8295-B1562533058D}" sibTransId="{CC90C086-2D98-476C-972D-EAF6BDFA0729}"/>
    <dgm:cxn modelId="{F16F6E2D-CE5D-45D7-8290-1AA9ADB85234}" type="presOf" srcId="{78DABFB2-53EF-4AC2-8EB1-AD1C106A7BE0}" destId="{15E46C63-4B52-4CD2-A063-F2BB7B01D9F7}" srcOrd="0" destOrd="0" presId="urn:microsoft.com/office/officeart/2005/8/layout/hierarchy1"/>
    <dgm:cxn modelId="{FB0E4B36-CB9B-44EF-A31D-96F78719CFED}" srcId="{9062D0F4-57B1-4B3C-B76A-8112F174C33B}" destId="{78DABFB2-53EF-4AC2-8EB1-AD1C106A7BE0}" srcOrd="2" destOrd="0" parTransId="{85EBD495-46CA-4654-934E-73190D55FB27}" sibTransId="{6FACF3DE-2BB8-42A4-AFA9-837C4B2631A8}"/>
    <dgm:cxn modelId="{683C0253-D0D6-424E-8357-5F8DD88F28A8}" type="presOf" srcId="{69C122D2-57E4-4787-8416-72E3E0303264}" destId="{05078764-FB66-4FAC-B98D-40EB437F5609}" srcOrd="0" destOrd="0" presId="urn:microsoft.com/office/officeart/2005/8/layout/hierarchy1"/>
    <dgm:cxn modelId="{850D7956-65DA-4187-AD9D-C0C52B5E89D5}" srcId="{9062D0F4-57B1-4B3C-B76A-8112F174C33B}" destId="{69C122D2-57E4-4787-8416-72E3E0303264}" srcOrd="0" destOrd="0" parTransId="{F5CFD92B-BFDD-4A66-B700-615D664B25C9}" sibTransId="{85B4700C-9799-473C-9468-AA780C38359E}"/>
    <dgm:cxn modelId="{499300F8-76F7-4C90-B924-6EE484A185C9}" type="presOf" srcId="{1C92885B-72A9-4671-8C3D-3ECE0D396531}" destId="{57CD693C-6E55-4192-93F0-0263F5015504}" srcOrd="0" destOrd="0" presId="urn:microsoft.com/office/officeart/2005/8/layout/hierarchy1"/>
    <dgm:cxn modelId="{590F15F9-8313-4880-9CEB-6FD840CCAEF7}" type="presOf" srcId="{9062D0F4-57B1-4B3C-B76A-8112F174C33B}" destId="{1043716A-8CEE-44E7-99D2-980B2CB80210}" srcOrd="0" destOrd="0" presId="urn:microsoft.com/office/officeart/2005/8/layout/hierarchy1"/>
    <dgm:cxn modelId="{8E3B9CFD-E556-497C-B322-7465D42ABDF9}" type="presParOf" srcId="{1043716A-8CEE-44E7-99D2-980B2CB80210}" destId="{338EEB30-C31F-4F41-BB25-464DCA9A0B28}" srcOrd="0" destOrd="0" presId="urn:microsoft.com/office/officeart/2005/8/layout/hierarchy1"/>
    <dgm:cxn modelId="{71113CFA-1B6D-4EF7-BA84-8C66A1F1A6A8}" type="presParOf" srcId="{338EEB30-C31F-4F41-BB25-464DCA9A0B28}" destId="{00AFB477-BF28-483F-9568-3F4ABE08353A}" srcOrd="0" destOrd="0" presId="urn:microsoft.com/office/officeart/2005/8/layout/hierarchy1"/>
    <dgm:cxn modelId="{E78E9B6F-4098-4E49-96ED-7171FCB46D48}" type="presParOf" srcId="{00AFB477-BF28-483F-9568-3F4ABE08353A}" destId="{74623463-A8F4-49E7-A946-048453F29874}" srcOrd="0" destOrd="0" presId="urn:microsoft.com/office/officeart/2005/8/layout/hierarchy1"/>
    <dgm:cxn modelId="{1D63AE17-04FC-408A-84E9-511A1E0562CA}" type="presParOf" srcId="{00AFB477-BF28-483F-9568-3F4ABE08353A}" destId="{05078764-FB66-4FAC-B98D-40EB437F5609}" srcOrd="1" destOrd="0" presId="urn:microsoft.com/office/officeart/2005/8/layout/hierarchy1"/>
    <dgm:cxn modelId="{005D35FF-B455-4573-B2F6-B58E04E90FA0}" type="presParOf" srcId="{338EEB30-C31F-4F41-BB25-464DCA9A0B28}" destId="{7E2FADA8-E7C3-46AD-95FD-2367ABA484F7}" srcOrd="1" destOrd="0" presId="urn:microsoft.com/office/officeart/2005/8/layout/hierarchy1"/>
    <dgm:cxn modelId="{B94D2E6C-580F-4795-BCC4-B179417A8A42}" type="presParOf" srcId="{1043716A-8CEE-44E7-99D2-980B2CB80210}" destId="{CFA2ADBD-F0C5-4F5E-8D66-BEA397338012}" srcOrd="1" destOrd="0" presId="urn:microsoft.com/office/officeart/2005/8/layout/hierarchy1"/>
    <dgm:cxn modelId="{B947615C-B7CA-45BD-BF58-B5537FB70660}" type="presParOf" srcId="{CFA2ADBD-F0C5-4F5E-8D66-BEA397338012}" destId="{E67C64BE-A447-441A-8AD2-2A536EADB3AF}" srcOrd="0" destOrd="0" presId="urn:microsoft.com/office/officeart/2005/8/layout/hierarchy1"/>
    <dgm:cxn modelId="{B4E6E835-1ECE-4957-B55B-D0E59F750502}" type="presParOf" srcId="{E67C64BE-A447-441A-8AD2-2A536EADB3AF}" destId="{A28091A5-2BF6-40EB-95F8-B034D5F509A3}" srcOrd="0" destOrd="0" presId="urn:microsoft.com/office/officeart/2005/8/layout/hierarchy1"/>
    <dgm:cxn modelId="{5F59F141-D561-4271-A12E-280E6C37E676}" type="presParOf" srcId="{E67C64BE-A447-441A-8AD2-2A536EADB3AF}" destId="{57CD693C-6E55-4192-93F0-0263F5015504}" srcOrd="1" destOrd="0" presId="urn:microsoft.com/office/officeart/2005/8/layout/hierarchy1"/>
    <dgm:cxn modelId="{014BF739-77FE-484E-BA68-28C858CFF632}" type="presParOf" srcId="{CFA2ADBD-F0C5-4F5E-8D66-BEA397338012}" destId="{9E448B2F-27FF-4318-949C-B73492369018}" srcOrd="1" destOrd="0" presId="urn:microsoft.com/office/officeart/2005/8/layout/hierarchy1"/>
    <dgm:cxn modelId="{97B8780E-B6E5-45CE-A65E-3CF995B8432D}" type="presParOf" srcId="{1043716A-8CEE-44E7-99D2-980B2CB80210}" destId="{3DBFA93F-6EF0-4230-A6A2-CFA096D84F66}" srcOrd="2" destOrd="0" presId="urn:microsoft.com/office/officeart/2005/8/layout/hierarchy1"/>
    <dgm:cxn modelId="{5193486A-11A7-4B10-BD85-E01B8110C3EE}" type="presParOf" srcId="{3DBFA93F-6EF0-4230-A6A2-CFA096D84F66}" destId="{301BCAE8-0A94-4D70-8BD3-25AED2C7BE96}" srcOrd="0" destOrd="0" presId="urn:microsoft.com/office/officeart/2005/8/layout/hierarchy1"/>
    <dgm:cxn modelId="{688B3236-5A69-4727-ABB0-B4B06F83D0CD}" type="presParOf" srcId="{301BCAE8-0A94-4D70-8BD3-25AED2C7BE96}" destId="{B83E3C75-3347-4F6D-B9B6-B2EEBFEDED6A}" srcOrd="0" destOrd="0" presId="urn:microsoft.com/office/officeart/2005/8/layout/hierarchy1"/>
    <dgm:cxn modelId="{F42A5A6C-A742-45FA-A794-6F35A356D09C}" type="presParOf" srcId="{301BCAE8-0A94-4D70-8BD3-25AED2C7BE96}" destId="{15E46C63-4B52-4CD2-A063-F2BB7B01D9F7}" srcOrd="1" destOrd="0" presId="urn:microsoft.com/office/officeart/2005/8/layout/hierarchy1"/>
    <dgm:cxn modelId="{6A6C4551-4F2F-4963-A331-51421CBE612D}" type="presParOf" srcId="{3DBFA93F-6EF0-4230-A6A2-CFA096D84F66}" destId="{EA4934CD-7570-43EF-8D05-6B1913BD68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248358-829C-449C-8928-CD278CE70E4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B937DE-6E97-45F4-A99A-CBA147A2BA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National and regional branches</a:t>
          </a:r>
          <a:endParaRPr lang="en-US"/>
        </a:p>
      </dgm:t>
    </dgm:pt>
    <dgm:pt modelId="{2050B342-DDE7-4651-92C7-E0918A2C1B7A}" type="parTrans" cxnId="{BC546346-2FA2-4E53-8D60-22B3FBBA16A9}">
      <dgm:prSet/>
      <dgm:spPr/>
      <dgm:t>
        <a:bodyPr/>
        <a:lstStyle/>
        <a:p>
          <a:endParaRPr lang="en-US"/>
        </a:p>
      </dgm:t>
    </dgm:pt>
    <dgm:pt modelId="{77D52C10-4CE8-44C1-BF1C-E1605A74E207}" type="sibTrans" cxnId="{BC546346-2FA2-4E53-8D60-22B3FBBA16A9}">
      <dgm:prSet/>
      <dgm:spPr/>
      <dgm:t>
        <a:bodyPr/>
        <a:lstStyle/>
        <a:p>
          <a:endParaRPr lang="en-US"/>
        </a:p>
      </dgm:t>
    </dgm:pt>
    <dgm:pt modelId="{A7A0A55A-F14E-4842-A481-3532CE3379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Specialist networks (PHM, health economics, research)</a:t>
          </a:r>
          <a:endParaRPr lang="en-US" dirty="0"/>
        </a:p>
      </dgm:t>
    </dgm:pt>
    <dgm:pt modelId="{A4F61030-A991-4501-B8D8-5C0AD7D5DFD5}" type="parTrans" cxnId="{3B95CE3E-C166-47F8-BCC1-BB24BC2A690E}">
      <dgm:prSet/>
      <dgm:spPr/>
      <dgm:t>
        <a:bodyPr/>
        <a:lstStyle/>
        <a:p>
          <a:endParaRPr lang="en-US"/>
        </a:p>
      </dgm:t>
    </dgm:pt>
    <dgm:pt modelId="{6767DD82-5721-4938-9C90-4D732B7052A9}" type="sibTrans" cxnId="{3B95CE3E-C166-47F8-BCC1-BB24BC2A690E}">
      <dgm:prSet/>
      <dgm:spPr/>
      <dgm:t>
        <a:bodyPr/>
        <a:lstStyle/>
        <a:p>
          <a:endParaRPr lang="en-US"/>
        </a:p>
      </dgm:t>
    </dgm:pt>
    <dgm:pt modelId="{05C885B1-40B4-4215-B707-D43D12E46F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Peer support across </a:t>
          </a:r>
          <a:r>
            <a:rPr lang="en-US" b="0" i="0" baseline="0" dirty="0" err="1"/>
            <a:t>organisations</a:t>
          </a:r>
          <a:endParaRPr lang="en-US" dirty="0"/>
        </a:p>
      </dgm:t>
    </dgm:pt>
    <dgm:pt modelId="{78069669-49F6-47C3-9057-C13451E4E551}" type="parTrans" cxnId="{07C39925-CEC4-49CA-83B8-AAA4E852BCA0}">
      <dgm:prSet/>
      <dgm:spPr/>
      <dgm:t>
        <a:bodyPr/>
        <a:lstStyle/>
        <a:p>
          <a:endParaRPr lang="en-US"/>
        </a:p>
      </dgm:t>
    </dgm:pt>
    <dgm:pt modelId="{EEBFCD4D-70F5-4D83-8F36-D8F03AD07DF5}" type="sibTrans" cxnId="{07C39925-CEC4-49CA-83B8-AAA4E852BCA0}">
      <dgm:prSet/>
      <dgm:spPr/>
      <dgm:t>
        <a:bodyPr/>
        <a:lstStyle/>
        <a:p>
          <a:endParaRPr lang="en-US"/>
        </a:p>
      </dgm:t>
    </dgm:pt>
    <dgm:pt modelId="{EB9B08DB-4169-4558-88C2-102C9AF67611}" type="pres">
      <dgm:prSet presAssocID="{15248358-829C-449C-8928-CD278CE70E41}" presName="root" presStyleCnt="0">
        <dgm:presLayoutVars>
          <dgm:dir/>
          <dgm:resizeHandles val="exact"/>
        </dgm:presLayoutVars>
      </dgm:prSet>
      <dgm:spPr/>
    </dgm:pt>
    <dgm:pt modelId="{26EBC863-AFB2-4B96-8B31-3074BA7645BD}" type="pres">
      <dgm:prSet presAssocID="{94B937DE-6E97-45F4-A99A-CBA147A2BAB4}" presName="compNode" presStyleCnt="0"/>
      <dgm:spPr/>
    </dgm:pt>
    <dgm:pt modelId="{42DCEFE5-649C-41CB-A5D3-C7750DFE333A}" type="pres">
      <dgm:prSet presAssocID="{94B937DE-6E97-45F4-A99A-CBA147A2BAB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1512C81F-AE26-463A-ADFC-619798E06E23}" type="pres">
      <dgm:prSet presAssocID="{94B937DE-6E97-45F4-A99A-CBA147A2BAB4}" presName="spaceRect" presStyleCnt="0"/>
      <dgm:spPr/>
    </dgm:pt>
    <dgm:pt modelId="{48DD2623-F8E0-4E04-A89F-826D685F0738}" type="pres">
      <dgm:prSet presAssocID="{94B937DE-6E97-45F4-A99A-CBA147A2BAB4}" presName="textRect" presStyleLbl="revTx" presStyleIdx="0" presStyleCnt="3">
        <dgm:presLayoutVars>
          <dgm:chMax val="1"/>
          <dgm:chPref val="1"/>
        </dgm:presLayoutVars>
      </dgm:prSet>
      <dgm:spPr/>
    </dgm:pt>
    <dgm:pt modelId="{5B06769D-9E2E-48B7-83F7-0A9E2D5AA5CA}" type="pres">
      <dgm:prSet presAssocID="{77D52C10-4CE8-44C1-BF1C-E1605A74E207}" presName="sibTrans" presStyleCnt="0"/>
      <dgm:spPr/>
    </dgm:pt>
    <dgm:pt modelId="{23223956-F24D-426A-90D3-6AB4B7E45282}" type="pres">
      <dgm:prSet presAssocID="{A7A0A55A-F14E-4842-A481-3532CE3379F8}" presName="compNode" presStyleCnt="0"/>
      <dgm:spPr/>
    </dgm:pt>
    <dgm:pt modelId="{16CCC93F-986D-44D0-940C-DC5364AF6173}" type="pres">
      <dgm:prSet presAssocID="{A7A0A55A-F14E-4842-A481-3532CE3379F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C496EBD2-B09D-4611-9460-7FD614380485}" type="pres">
      <dgm:prSet presAssocID="{A7A0A55A-F14E-4842-A481-3532CE3379F8}" presName="spaceRect" presStyleCnt="0"/>
      <dgm:spPr/>
    </dgm:pt>
    <dgm:pt modelId="{D8C3525C-8B8D-4E11-A157-97583BB95BC3}" type="pres">
      <dgm:prSet presAssocID="{A7A0A55A-F14E-4842-A481-3532CE3379F8}" presName="textRect" presStyleLbl="revTx" presStyleIdx="1" presStyleCnt="3">
        <dgm:presLayoutVars>
          <dgm:chMax val="1"/>
          <dgm:chPref val="1"/>
        </dgm:presLayoutVars>
      </dgm:prSet>
      <dgm:spPr/>
    </dgm:pt>
    <dgm:pt modelId="{80BBA2F0-82A4-47A7-9303-60BEBBA51233}" type="pres">
      <dgm:prSet presAssocID="{6767DD82-5721-4938-9C90-4D732B7052A9}" presName="sibTrans" presStyleCnt="0"/>
      <dgm:spPr/>
    </dgm:pt>
    <dgm:pt modelId="{08AE56D5-A4AF-487F-B791-526CB092082F}" type="pres">
      <dgm:prSet presAssocID="{05C885B1-40B4-4215-B707-D43D12E46F8B}" presName="compNode" presStyleCnt="0"/>
      <dgm:spPr/>
    </dgm:pt>
    <dgm:pt modelId="{9F2B914B-D02C-4818-94B9-F979B7E601ED}" type="pres">
      <dgm:prSet presAssocID="{05C885B1-40B4-4215-B707-D43D12E46F8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7A10EB4-ADC5-43E2-B5C7-5449A5116E2A}" type="pres">
      <dgm:prSet presAssocID="{05C885B1-40B4-4215-B707-D43D12E46F8B}" presName="spaceRect" presStyleCnt="0"/>
      <dgm:spPr/>
    </dgm:pt>
    <dgm:pt modelId="{DFACDA6A-A3D5-437E-BCC2-9D63BD9DEA40}" type="pres">
      <dgm:prSet presAssocID="{05C885B1-40B4-4215-B707-D43D12E46F8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7C39925-CEC4-49CA-83B8-AAA4E852BCA0}" srcId="{15248358-829C-449C-8928-CD278CE70E41}" destId="{05C885B1-40B4-4215-B707-D43D12E46F8B}" srcOrd="2" destOrd="0" parTransId="{78069669-49F6-47C3-9057-C13451E4E551}" sibTransId="{EEBFCD4D-70F5-4D83-8F36-D8F03AD07DF5}"/>
    <dgm:cxn modelId="{3B95CE3E-C166-47F8-BCC1-BB24BC2A690E}" srcId="{15248358-829C-449C-8928-CD278CE70E41}" destId="{A7A0A55A-F14E-4842-A481-3532CE3379F8}" srcOrd="1" destOrd="0" parTransId="{A4F61030-A991-4501-B8D8-5C0AD7D5DFD5}" sibTransId="{6767DD82-5721-4938-9C90-4D732B7052A9}"/>
    <dgm:cxn modelId="{BB679442-B57A-4712-A493-573503582713}" type="presOf" srcId="{94B937DE-6E97-45F4-A99A-CBA147A2BAB4}" destId="{48DD2623-F8E0-4E04-A89F-826D685F0738}" srcOrd="0" destOrd="0" presId="urn:microsoft.com/office/officeart/2018/2/layout/IconLabelList"/>
    <dgm:cxn modelId="{BC546346-2FA2-4E53-8D60-22B3FBBA16A9}" srcId="{15248358-829C-449C-8928-CD278CE70E41}" destId="{94B937DE-6E97-45F4-A99A-CBA147A2BAB4}" srcOrd="0" destOrd="0" parTransId="{2050B342-DDE7-4651-92C7-E0918A2C1B7A}" sibTransId="{77D52C10-4CE8-44C1-BF1C-E1605A74E207}"/>
    <dgm:cxn modelId="{549390A1-1D8A-469E-AACC-7BA7730FDD03}" type="presOf" srcId="{A7A0A55A-F14E-4842-A481-3532CE3379F8}" destId="{D8C3525C-8B8D-4E11-A157-97583BB95BC3}" srcOrd="0" destOrd="0" presId="urn:microsoft.com/office/officeart/2018/2/layout/IconLabelList"/>
    <dgm:cxn modelId="{0155A2CD-B6CF-49CA-850F-8D743126FD49}" type="presOf" srcId="{05C885B1-40B4-4215-B707-D43D12E46F8B}" destId="{DFACDA6A-A3D5-437E-BCC2-9D63BD9DEA40}" srcOrd="0" destOrd="0" presId="urn:microsoft.com/office/officeart/2018/2/layout/IconLabelList"/>
    <dgm:cxn modelId="{43FD79E2-84F2-4EEB-B9A1-0DE9DD7C6B72}" type="presOf" srcId="{15248358-829C-449C-8928-CD278CE70E41}" destId="{EB9B08DB-4169-4558-88C2-102C9AF67611}" srcOrd="0" destOrd="0" presId="urn:microsoft.com/office/officeart/2018/2/layout/IconLabelList"/>
    <dgm:cxn modelId="{776D06A9-7B00-445F-BCBC-E9761195792F}" type="presParOf" srcId="{EB9B08DB-4169-4558-88C2-102C9AF67611}" destId="{26EBC863-AFB2-4B96-8B31-3074BA7645BD}" srcOrd="0" destOrd="0" presId="urn:microsoft.com/office/officeart/2018/2/layout/IconLabelList"/>
    <dgm:cxn modelId="{38CE0A01-8D47-41F8-A6B5-905F07EA104E}" type="presParOf" srcId="{26EBC863-AFB2-4B96-8B31-3074BA7645BD}" destId="{42DCEFE5-649C-41CB-A5D3-C7750DFE333A}" srcOrd="0" destOrd="0" presId="urn:microsoft.com/office/officeart/2018/2/layout/IconLabelList"/>
    <dgm:cxn modelId="{E6D881C0-6403-4005-97A3-5530AB5402C6}" type="presParOf" srcId="{26EBC863-AFB2-4B96-8B31-3074BA7645BD}" destId="{1512C81F-AE26-463A-ADFC-619798E06E23}" srcOrd="1" destOrd="0" presId="urn:microsoft.com/office/officeart/2018/2/layout/IconLabelList"/>
    <dgm:cxn modelId="{2D2AB384-3A4E-4E37-BE80-E5CEF252AF49}" type="presParOf" srcId="{26EBC863-AFB2-4B96-8B31-3074BA7645BD}" destId="{48DD2623-F8E0-4E04-A89F-826D685F0738}" srcOrd="2" destOrd="0" presId="urn:microsoft.com/office/officeart/2018/2/layout/IconLabelList"/>
    <dgm:cxn modelId="{76EB9ABF-980F-4314-BFA9-F6888CED03EE}" type="presParOf" srcId="{EB9B08DB-4169-4558-88C2-102C9AF67611}" destId="{5B06769D-9E2E-48B7-83F7-0A9E2D5AA5CA}" srcOrd="1" destOrd="0" presId="urn:microsoft.com/office/officeart/2018/2/layout/IconLabelList"/>
    <dgm:cxn modelId="{67931E47-F32E-4227-9558-59A5C26A97C2}" type="presParOf" srcId="{EB9B08DB-4169-4558-88C2-102C9AF67611}" destId="{23223956-F24D-426A-90D3-6AB4B7E45282}" srcOrd="2" destOrd="0" presId="urn:microsoft.com/office/officeart/2018/2/layout/IconLabelList"/>
    <dgm:cxn modelId="{52DE084E-A0D8-49FD-BF4F-44A2547A145F}" type="presParOf" srcId="{23223956-F24D-426A-90D3-6AB4B7E45282}" destId="{16CCC93F-986D-44D0-940C-DC5364AF6173}" srcOrd="0" destOrd="0" presId="urn:microsoft.com/office/officeart/2018/2/layout/IconLabelList"/>
    <dgm:cxn modelId="{88981045-AEA3-48FF-A1BB-B46E8A4CFFC1}" type="presParOf" srcId="{23223956-F24D-426A-90D3-6AB4B7E45282}" destId="{C496EBD2-B09D-4611-9460-7FD614380485}" srcOrd="1" destOrd="0" presId="urn:microsoft.com/office/officeart/2018/2/layout/IconLabelList"/>
    <dgm:cxn modelId="{F5FEFDCF-0C98-4E68-85C2-ACB89BFCDACF}" type="presParOf" srcId="{23223956-F24D-426A-90D3-6AB4B7E45282}" destId="{D8C3525C-8B8D-4E11-A157-97583BB95BC3}" srcOrd="2" destOrd="0" presId="urn:microsoft.com/office/officeart/2018/2/layout/IconLabelList"/>
    <dgm:cxn modelId="{D42C3424-7B98-42BA-92D4-2E4BEF7E7491}" type="presParOf" srcId="{EB9B08DB-4169-4558-88C2-102C9AF67611}" destId="{80BBA2F0-82A4-47A7-9303-60BEBBA51233}" srcOrd="3" destOrd="0" presId="urn:microsoft.com/office/officeart/2018/2/layout/IconLabelList"/>
    <dgm:cxn modelId="{1D2898CD-BDCC-44E4-8BD4-4088809CBD8B}" type="presParOf" srcId="{EB9B08DB-4169-4558-88C2-102C9AF67611}" destId="{08AE56D5-A4AF-487F-B791-526CB092082F}" srcOrd="4" destOrd="0" presId="urn:microsoft.com/office/officeart/2018/2/layout/IconLabelList"/>
    <dgm:cxn modelId="{8D03EDC7-F39F-4D69-8DD9-8E3B815047F7}" type="presParOf" srcId="{08AE56D5-A4AF-487F-B791-526CB092082F}" destId="{9F2B914B-D02C-4818-94B9-F979B7E601ED}" srcOrd="0" destOrd="0" presId="urn:microsoft.com/office/officeart/2018/2/layout/IconLabelList"/>
    <dgm:cxn modelId="{2BB8668D-FAD7-45CE-B30D-3E916863B135}" type="presParOf" srcId="{08AE56D5-A4AF-487F-B791-526CB092082F}" destId="{37A10EB4-ADC5-43E2-B5C7-5449A5116E2A}" srcOrd="1" destOrd="0" presId="urn:microsoft.com/office/officeart/2018/2/layout/IconLabelList"/>
    <dgm:cxn modelId="{0C5E2A7D-DDA6-4BE0-9E64-C2CC5A310BF8}" type="presParOf" srcId="{08AE56D5-A4AF-487F-B791-526CB092082F}" destId="{DFACDA6A-A3D5-437E-BCC2-9D63BD9DEA4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6B1D07-1B26-45E5-88B2-BF92A33063D8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en-US"/>
        </a:p>
      </dgm:t>
    </dgm:pt>
    <dgm:pt modelId="{A7F7594A-1856-4F8F-889E-0EF0A8A3ABAB}">
      <dgm:prSet/>
      <dgm:spPr/>
      <dgm:t>
        <a:bodyPr/>
        <a:lstStyle/>
        <a:p>
          <a:r>
            <a:rPr lang="en-US" b="0" i="0" baseline="0"/>
            <a:t>Competency frameworks</a:t>
          </a:r>
          <a:endParaRPr lang="en-US"/>
        </a:p>
      </dgm:t>
    </dgm:pt>
    <dgm:pt modelId="{02E49563-96CA-41B5-9F93-76AA6C2F223D}" type="parTrans" cxnId="{E7DF92C7-4311-4F5C-AAFF-3AA889712CD7}">
      <dgm:prSet/>
      <dgm:spPr/>
      <dgm:t>
        <a:bodyPr/>
        <a:lstStyle/>
        <a:p>
          <a:endParaRPr lang="en-US"/>
        </a:p>
      </dgm:t>
    </dgm:pt>
    <dgm:pt modelId="{E1F0A168-3433-4FBA-AA6E-992110F62FFC}" type="sibTrans" cxnId="{E7DF92C7-4311-4F5C-AAFF-3AA889712CD7}">
      <dgm:prSet/>
      <dgm:spPr/>
      <dgm:t>
        <a:bodyPr/>
        <a:lstStyle/>
        <a:p>
          <a:endParaRPr lang="en-US"/>
        </a:p>
      </dgm:t>
    </dgm:pt>
    <dgm:pt modelId="{FB91C6C8-D274-4C3F-8B5C-14B45021348D}">
      <dgm:prSet/>
      <dgm:spPr/>
      <dgm:t>
        <a:bodyPr/>
        <a:lstStyle/>
        <a:p>
          <a:r>
            <a:rPr lang="en-US" b="0" i="0" baseline="0"/>
            <a:t>Training and events</a:t>
          </a:r>
          <a:endParaRPr lang="en-US"/>
        </a:p>
      </dgm:t>
    </dgm:pt>
    <dgm:pt modelId="{4646459A-55C1-4526-9608-AABD354052F5}" type="parTrans" cxnId="{F46C374A-401F-4ACE-A608-43940588D9FF}">
      <dgm:prSet/>
      <dgm:spPr/>
      <dgm:t>
        <a:bodyPr/>
        <a:lstStyle/>
        <a:p>
          <a:endParaRPr lang="en-US"/>
        </a:p>
      </dgm:t>
    </dgm:pt>
    <dgm:pt modelId="{9F0DADF7-07B3-4832-8639-B19C7DE4604F}" type="sibTrans" cxnId="{F46C374A-401F-4ACE-A608-43940588D9FF}">
      <dgm:prSet/>
      <dgm:spPr/>
      <dgm:t>
        <a:bodyPr/>
        <a:lstStyle/>
        <a:p>
          <a:endParaRPr lang="en-US"/>
        </a:p>
      </dgm:t>
    </dgm:pt>
    <dgm:pt modelId="{5B5520DD-258C-48C5-AA0D-2A1364FC715A}">
      <dgm:prSet/>
      <dgm:spPr/>
      <dgm:t>
        <a:bodyPr/>
        <a:lstStyle/>
        <a:p>
          <a:r>
            <a:rPr lang="en-US" b="0" i="0" baseline="0"/>
            <a:t>Mentorship opportunities</a:t>
          </a:r>
          <a:endParaRPr lang="en-US"/>
        </a:p>
      </dgm:t>
    </dgm:pt>
    <dgm:pt modelId="{956430D7-3E3F-470E-B909-0B666A024F57}" type="parTrans" cxnId="{044E9AD6-6FD0-4785-ADA7-AC5233C68AC7}">
      <dgm:prSet/>
      <dgm:spPr/>
      <dgm:t>
        <a:bodyPr/>
        <a:lstStyle/>
        <a:p>
          <a:endParaRPr lang="en-US"/>
        </a:p>
      </dgm:t>
    </dgm:pt>
    <dgm:pt modelId="{1B0FE5B1-AD0B-4EFC-9DA1-B1340D2E5E68}" type="sibTrans" cxnId="{044E9AD6-6FD0-4785-ADA7-AC5233C68AC7}">
      <dgm:prSet/>
      <dgm:spPr/>
      <dgm:t>
        <a:bodyPr/>
        <a:lstStyle/>
        <a:p>
          <a:endParaRPr lang="en-US"/>
        </a:p>
      </dgm:t>
    </dgm:pt>
    <dgm:pt modelId="{A3739514-6B9D-4113-9514-E418947AAFB8}">
      <dgm:prSet/>
      <dgm:spPr/>
      <dgm:t>
        <a:bodyPr/>
        <a:lstStyle/>
        <a:p>
          <a:r>
            <a:rPr lang="en-US" b="0" i="0" baseline="0"/>
            <a:t>Knowledge hub</a:t>
          </a:r>
          <a:endParaRPr lang="en-US"/>
        </a:p>
      </dgm:t>
    </dgm:pt>
    <dgm:pt modelId="{EE5F6BD9-7AEF-4A32-B81D-460AC9C41563}" type="parTrans" cxnId="{E5C74749-1DEE-4902-9FF3-8BA551BB58C2}">
      <dgm:prSet/>
      <dgm:spPr/>
      <dgm:t>
        <a:bodyPr/>
        <a:lstStyle/>
        <a:p>
          <a:endParaRPr lang="en-US"/>
        </a:p>
      </dgm:t>
    </dgm:pt>
    <dgm:pt modelId="{AB3AD708-C0D6-4852-9E53-799C691C2C63}" type="sibTrans" cxnId="{E5C74749-1DEE-4902-9FF3-8BA551BB58C2}">
      <dgm:prSet/>
      <dgm:spPr/>
      <dgm:t>
        <a:bodyPr/>
        <a:lstStyle/>
        <a:p>
          <a:endParaRPr lang="en-US"/>
        </a:p>
      </dgm:t>
    </dgm:pt>
    <dgm:pt modelId="{BA8A0975-02BC-4344-AB95-5FA5B9FA114D}" type="pres">
      <dgm:prSet presAssocID="{E06B1D07-1B26-45E5-88B2-BF92A33063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55ED791-0F36-4EF3-A05F-AC1D67D9421B}" type="pres">
      <dgm:prSet presAssocID="{A7F7594A-1856-4F8F-889E-0EF0A8A3ABAB}" presName="hierRoot1" presStyleCnt="0"/>
      <dgm:spPr/>
    </dgm:pt>
    <dgm:pt modelId="{F235A93E-6F02-4A98-BB9F-9EA606CB0E8F}" type="pres">
      <dgm:prSet presAssocID="{A7F7594A-1856-4F8F-889E-0EF0A8A3ABAB}" presName="composite" presStyleCnt="0"/>
      <dgm:spPr/>
    </dgm:pt>
    <dgm:pt modelId="{EB70A759-EC8F-4D73-8FC1-B0C506204AB0}" type="pres">
      <dgm:prSet presAssocID="{A7F7594A-1856-4F8F-889E-0EF0A8A3ABAB}" presName="background" presStyleLbl="node0" presStyleIdx="0" presStyleCnt="4"/>
      <dgm:spPr/>
    </dgm:pt>
    <dgm:pt modelId="{BAFF9D88-A569-4320-813C-0FC73E1BC646}" type="pres">
      <dgm:prSet presAssocID="{A7F7594A-1856-4F8F-889E-0EF0A8A3ABAB}" presName="text" presStyleLbl="fgAcc0" presStyleIdx="0" presStyleCnt="4">
        <dgm:presLayoutVars>
          <dgm:chPref val="3"/>
        </dgm:presLayoutVars>
      </dgm:prSet>
      <dgm:spPr/>
    </dgm:pt>
    <dgm:pt modelId="{51708223-ECE2-4273-BB15-BAC32EDF8778}" type="pres">
      <dgm:prSet presAssocID="{A7F7594A-1856-4F8F-889E-0EF0A8A3ABAB}" presName="hierChild2" presStyleCnt="0"/>
      <dgm:spPr/>
    </dgm:pt>
    <dgm:pt modelId="{1A51151E-BB98-4330-8F1C-10B7991AD32F}" type="pres">
      <dgm:prSet presAssocID="{FB91C6C8-D274-4C3F-8B5C-14B45021348D}" presName="hierRoot1" presStyleCnt="0"/>
      <dgm:spPr/>
    </dgm:pt>
    <dgm:pt modelId="{A5890A12-1383-4F91-8284-E94AC1EDA38C}" type="pres">
      <dgm:prSet presAssocID="{FB91C6C8-D274-4C3F-8B5C-14B45021348D}" presName="composite" presStyleCnt="0"/>
      <dgm:spPr/>
    </dgm:pt>
    <dgm:pt modelId="{96CE4468-55CC-40E8-A830-F6AC306081C6}" type="pres">
      <dgm:prSet presAssocID="{FB91C6C8-D274-4C3F-8B5C-14B45021348D}" presName="background" presStyleLbl="node0" presStyleIdx="1" presStyleCnt="4"/>
      <dgm:spPr/>
    </dgm:pt>
    <dgm:pt modelId="{BA425199-9776-4CCC-8BA2-9191E675BA96}" type="pres">
      <dgm:prSet presAssocID="{FB91C6C8-D274-4C3F-8B5C-14B45021348D}" presName="text" presStyleLbl="fgAcc0" presStyleIdx="1" presStyleCnt="4">
        <dgm:presLayoutVars>
          <dgm:chPref val="3"/>
        </dgm:presLayoutVars>
      </dgm:prSet>
      <dgm:spPr/>
    </dgm:pt>
    <dgm:pt modelId="{3FD7A0AA-DADC-4CAD-869F-85DA049BB83E}" type="pres">
      <dgm:prSet presAssocID="{FB91C6C8-D274-4C3F-8B5C-14B45021348D}" presName="hierChild2" presStyleCnt="0"/>
      <dgm:spPr/>
    </dgm:pt>
    <dgm:pt modelId="{6077D385-2C88-48D3-B156-3AE9D9BB5BBB}" type="pres">
      <dgm:prSet presAssocID="{5B5520DD-258C-48C5-AA0D-2A1364FC715A}" presName="hierRoot1" presStyleCnt="0"/>
      <dgm:spPr/>
    </dgm:pt>
    <dgm:pt modelId="{FCEC2453-CF77-4C6D-8D46-A6EC591D3731}" type="pres">
      <dgm:prSet presAssocID="{5B5520DD-258C-48C5-AA0D-2A1364FC715A}" presName="composite" presStyleCnt="0"/>
      <dgm:spPr/>
    </dgm:pt>
    <dgm:pt modelId="{B240B478-8DFD-489C-92BC-0AB5519A2B34}" type="pres">
      <dgm:prSet presAssocID="{5B5520DD-258C-48C5-AA0D-2A1364FC715A}" presName="background" presStyleLbl="node0" presStyleIdx="2" presStyleCnt="4"/>
      <dgm:spPr/>
    </dgm:pt>
    <dgm:pt modelId="{3BDD0FB6-E4FF-4812-A63A-B4900B310E49}" type="pres">
      <dgm:prSet presAssocID="{5B5520DD-258C-48C5-AA0D-2A1364FC715A}" presName="text" presStyleLbl="fgAcc0" presStyleIdx="2" presStyleCnt="4">
        <dgm:presLayoutVars>
          <dgm:chPref val="3"/>
        </dgm:presLayoutVars>
      </dgm:prSet>
      <dgm:spPr/>
    </dgm:pt>
    <dgm:pt modelId="{79814FCB-013C-46D6-B9BD-A39A41A43D1A}" type="pres">
      <dgm:prSet presAssocID="{5B5520DD-258C-48C5-AA0D-2A1364FC715A}" presName="hierChild2" presStyleCnt="0"/>
      <dgm:spPr/>
    </dgm:pt>
    <dgm:pt modelId="{B0AEB36A-7107-4585-A2A4-5CA589BFEC4C}" type="pres">
      <dgm:prSet presAssocID="{A3739514-6B9D-4113-9514-E418947AAFB8}" presName="hierRoot1" presStyleCnt="0"/>
      <dgm:spPr/>
    </dgm:pt>
    <dgm:pt modelId="{A2E03F4F-2461-42EA-B556-B472FDED79AA}" type="pres">
      <dgm:prSet presAssocID="{A3739514-6B9D-4113-9514-E418947AAFB8}" presName="composite" presStyleCnt="0"/>
      <dgm:spPr/>
    </dgm:pt>
    <dgm:pt modelId="{6CEC3F25-FF05-4B47-ABCD-E33C1415AC80}" type="pres">
      <dgm:prSet presAssocID="{A3739514-6B9D-4113-9514-E418947AAFB8}" presName="background" presStyleLbl="node0" presStyleIdx="3" presStyleCnt="4"/>
      <dgm:spPr/>
    </dgm:pt>
    <dgm:pt modelId="{FFA43B56-7D57-498F-8BD6-44443AEED7AF}" type="pres">
      <dgm:prSet presAssocID="{A3739514-6B9D-4113-9514-E418947AAFB8}" presName="text" presStyleLbl="fgAcc0" presStyleIdx="3" presStyleCnt="4">
        <dgm:presLayoutVars>
          <dgm:chPref val="3"/>
        </dgm:presLayoutVars>
      </dgm:prSet>
      <dgm:spPr/>
    </dgm:pt>
    <dgm:pt modelId="{6C37EBBD-680A-429D-960D-CA6E9188C435}" type="pres">
      <dgm:prSet presAssocID="{A3739514-6B9D-4113-9514-E418947AAFB8}" presName="hierChild2" presStyleCnt="0"/>
      <dgm:spPr/>
    </dgm:pt>
  </dgm:ptLst>
  <dgm:cxnLst>
    <dgm:cxn modelId="{02F58803-78CB-49EA-B03B-9DDD1DF34517}" type="presOf" srcId="{E06B1D07-1B26-45E5-88B2-BF92A33063D8}" destId="{BA8A0975-02BC-4344-AB95-5FA5B9FA114D}" srcOrd="0" destOrd="0" presId="urn:microsoft.com/office/officeart/2005/8/layout/hierarchy1"/>
    <dgm:cxn modelId="{E5C74749-1DEE-4902-9FF3-8BA551BB58C2}" srcId="{E06B1D07-1B26-45E5-88B2-BF92A33063D8}" destId="{A3739514-6B9D-4113-9514-E418947AAFB8}" srcOrd="3" destOrd="0" parTransId="{EE5F6BD9-7AEF-4A32-B81D-460AC9C41563}" sibTransId="{AB3AD708-C0D6-4852-9E53-799C691C2C63}"/>
    <dgm:cxn modelId="{F46C374A-401F-4ACE-A608-43940588D9FF}" srcId="{E06B1D07-1B26-45E5-88B2-BF92A33063D8}" destId="{FB91C6C8-D274-4C3F-8B5C-14B45021348D}" srcOrd="1" destOrd="0" parTransId="{4646459A-55C1-4526-9608-AABD354052F5}" sibTransId="{9F0DADF7-07B3-4832-8639-B19C7DE4604F}"/>
    <dgm:cxn modelId="{243D2B4B-6179-48B9-89A4-2B9CCD10FB31}" type="presOf" srcId="{A7F7594A-1856-4F8F-889E-0EF0A8A3ABAB}" destId="{BAFF9D88-A569-4320-813C-0FC73E1BC646}" srcOrd="0" destOrd="0" presId="urn:microsoft.com/office/officeart/2005/8/layout/hierarchy1"/>
    <dgm:cxn modelId="{AF012DC2-DD48-428B-A030-1B417F069960}" type="presOf" srcId="{A3739514-6B9D-4113-9514-E418947AAFB8}" destId="{FFA43B56-7D57-498F-8BD6-44443AEED7AF}" srcOrd="0" destOrd="0" presId="urn:microsoft.com/office/officeart/2005/8/layout/hierarchy1"/>
    <dgm:cxn modelId="{E7DF92C7-4311-4F5C-AAFF-3AA889712CD7}" srcId="{E06B1D07-1B26-45E5-88B2-BF92A33063D8}" destId="{A7F7594A-1856-4F8F-889E-0EF0A8A3ABAB}" srcOrd="0" destOrd="0" parTransId="{02E49563-96CA-41B5-9F93-76AA6C2F223D}" sibTransId="{E1F0A168-3433-4FBA-AA6E-992110F62FFC}"/>
    <dgm:cxn modelId="{044E9AD6-6FD0-4785-ADA7-AC5233C68AC7}" srcId="{E06B1D07-1B26-45E5-88B2-BF92A33063D8}" destId="{5B5520DD-258C-48C5-AA0D-2A1364FC715A}" srcOrd="2" destOrd="0" parTransId="{956430D7-3E3F-470E-B909-0B666A024F57}" sibTransId="{1B0FE5B1-AD0B-4EFC-9DA1-B1340D2E5E68}"/>
    <dgm:cxn modelId="{AE8B94EB-11B0-467D-B5ED-289DE670C6DA}" type="presOf" srcId="{FB91C6C8-D274-4C3F-8B5C-14B45021348D}" destId="{BA425199-9776-4CCC-8BA2-9191E675BA96}" srcOrd="0" destOrd="0" presId="urn:microsoft.com/office/officeart/2005/8/layout/hierarchy1"/>
    <dgm:cxn modelId="{9C2C19F4-6F6E-4312-A9B3-CBF70DF3A9E1}" type="presOf" srcId="{5B5520DD-258C-48C5-AA0D-2A1364FC715A}" destId="{3BDD0FB6-E4FF-4812-A63A-B4900B310E49}" srcOrd="0" destOrd="0" presId="urn:microsoft.com/office/officeart/2005/8/layout/hierarchy1"/>
    <dgm:cxn modelId="{5D9FED39-1AA3-47B5-B156-FF993DE829DC}" type="presParOf" srcId="{BA8A0975-02BC-4344-AB95-5FA5B9FA114D}" destId="{F55ED791-0F36-4EF3-A05F-AC1D67D9421B}" srcOrd="0" destOrd="0" presId="urn:microsoft.com/office/officeart/2005/8/layout/hierarchy1"/>
    <dgm:cxn modelId="{A977D31A-9CD9-4D41-83A2-4D69EC62AC05}" type="presParOf" srcId="{F55ED791-0F36-4EF3-A05F-AC1D67D9421B}" destId="{F235A93E-6F02-4A98-BB9F-9EA606CB0E8F}" srcOrd="0" destOrd="0" presId="urn:microsoft.com/office/officeart/2005/8/layout/hierarchy1"/>
    <dgm:cxn modelId="{84C8F0DF-7ADE-41CB-B825-E14DE8D93D53}" type="presParOf" srcId="{F235A93E-6F02-4A98-BB9F-9EA606CB0E8F}" destId="{EB70A759-EC8F-4D73-8FC1-B0C506204AB0}" srcOrd="0" destOrd="0" presId="urn:microsoft.com/office/officeart/2005/8/layout/hierarchy1"/>
    <dgm:cxn modelId="{9AD8FE5A-B75E-42A7-9CFC-1E3920990B31}" type="presParOf" srcId="{F235A93E-6F02-4A98-BB9F-9EA606CB0E8F}" destId="{BAFF9D88-A569-4320-813C-0FC73E1BC646}" srcOrd="1" destOrd="0" presId="urn:microsoft.com/office/officeart/2005/8/layout/hierarchy1"/>
    <dgm:cxn modelId="{98B6143D-1167-4927-8354-4B09EBAE6FEE}" type="presParOf" srcId="{F55ED791-0F36-4EF3-A05F-AC1D67D9421B}" destId="{51708223-ECE2-4273-BB15-BAC32EDF8778}" srcOrd="1" destOrd="0" presId="urn:microsoft.com/office/officeart/2005/8/layout/hierarchy1"/>
    <dgm:cxn modelId="{4312B745-B2FE-45CB-9A37-728510E52EC0}" type="presParOf" srcId="{BA8A0975-02BC-4344-AB95-5FA5B9FA114D}" destId="{1A51151E-BB98-4330-8F1C-10B7991AD32F}" srcOrd="1" destOrd="0" presId="urn:microsoft.com/office/officeart/2005/8/layout/hierarchy1"/>
    <dgm:cxn modelId="{9202D0DF-C1C5-45EC-A4CE-C0BE3369E6EA}" type="presParOf" srcId="{1A51151E-BB98-4330-8F1C-10B7991AD32F}" destId="{A5890A12-1383-4F91-8284-E94AC1EDA38C}" srcOrd="0" destOrd="0" presId="urn:microsoft.com/office/officeart/2005/8/layout/hierarchy1"/>
    <dgm:cxn modelId="{B62CF8FF-233E-4655-9471-C6776B7B6935}" type="presParOf" srcId="{A5890A12-1383-4F91-8284-E94AC1EDA38C}" destId="{96CE4468-55CC-40E8-A830-F6AC306081C6}" srcOrd="0" destOrd="0" presId="urn:microsoft.com/office/officeart/2005/8/layout/hierarchy1"/>
    <dgm:cxn modelId="{0A236239-A4FE-4650-AA50-5EA2DC960A08}" type="presParOf" srcId="{A5890A12-1383-4F91-8284-E94AC1EDA38C}" destId="{BA425199-9776-4CCC-8BA2-9191E675BA96}" srcOrd="1" destOrd="0" presId="urn:microsoft.com/office/officeart/2005/8/layout/hierarchy1"/>
    <dgm:cxn modelId="{D8E5405F-28C8-4E97-BDA8-AD947BFAD20B}" type="presParOf" srcId="{1A51151E-BB98-4330-8F1C-10B7991AD32F}" destId="{3FD7A0AA-DADC-4CAD-869F-85DA049BB83E}" srcOrd="1" destOrd="0" presId="urn:microsoft.com/office/officeart/2005/8/layout/hierarchy1"/>
    <dgm:cxn modelId="{2F6F475F-B5CD-4954-BF53-6468A6ACE18D}" type="presParOf" srcId="{BA8A0975-02BC-4344-AB95-5FA5B9FA114D}" destId="{6077D385-2C88-48D3-B156-3AE9D9BB5BBB}" srcOrd="2" destOrd="0" presId="urn:microsoft.com/office/officeart/2005/8/layout/hierarchy1"/>
    <dgm:cxn modelId="{45D95DEA-018C-4585-8950-4FE88353DAD2}" type="presParOf" srcId="{6077D385-2C88-48D3-B156-3AE9D9BB5BBB}" destId="{FCEC2453-CF77-4C6D-8D46-A6EC591D3731}" srcOrd="0" destOrd="0" presId="urn:microsoft.com/office/officeart/2005/8/layout/hierarchy1"/>
    <dgm:cxn modelId="{0B6AB894-ADEC-49D6-933A-A76E8B72FFE9}" type="presParOf" srcId="{FCEC2453-CF77-4C6D-8D46-A6EC591D3731}" destId="{B240B478-8DFD-489C-92BC-0AB5519A2B34}" srcOrd="0" destOrd="0" presId="urn:microsoft.com/office/officeart/2005/8/layout/hierarchy1"/>
    <dgm:cxn modelId="{97B3A26E-DDC8-4B34-A0DE-3C8B3A0BF813}" type="presParOf" srcId="{FCEC2453-CF77-4C6D-8D46-A6EC591D3731}" destId="{3BDD0FB6-E4FF-4812-A63A-B4900B310E49}" srcOrd="1" destOrd="0" presId="urn:microsoft.com/office/officeart/2005/8/layout/hierarchy1"/>
    <dgm:cxn modelId="{8CD5C85B-5EB4-4837-AE2C-F57BED9FBC2B}" type="presParOf" srcId="{6077D385-2C88-48D3-B156-3AE9D9BB5BBB}" destId="{79814FCB-013C-46D6-B9BD-A39A41A43D1A}" srcOrd="1" destOrd="0" presId="urn:microsoft.com/office/officeart/2005/8/layout/hierarchy1"/>
    <dgm:cxn modelId="{F91CA8A4-6533-43FD-8A2E-D0046BFD7113}" type="presParOf" srcId="{BA8A0975-02BC-4344-AB95-5FA5B9FA114D}" destId="{B0AEB36A-7107-4585-A2A4-5CA589BFEC4C}" srcOrd="3" destOrd="0" presId="urn:microsoft.com/office/officeart/2005/8/layout/hierarchy1"/>
    <dgm:cxn modelId="{52CC9DF8-46A0-40C4-9D76-2119F11C4A61}" type="presParOf" srcId="{B0AEB36A-7107-4585-A2A4-5CA589BFEC4C}" destId="{A2E03F4F-2461-42EA-B556-B472FDED79AA}" srcOrd="0" destOrd="0" presId="urn:microsoft.com/office/officeart/2005/8/layout/hierarchy1"/>
    <dgm:cxn modelId="{014C55BE-B92E-4481-BE90-730DDF01E619}" type="presParOf" srcId="{A2E03F4F-2461-42EA-B556-B472FDED79AA}" destId="{6CEC3F25-FF05-4B47-ABCD-E33C1415AC80}" srcOrd="0" destOrd="0" presId="urn:microsoft.com/office/officeart/2005/8/layout/hierarchy1"/>
    <dgm:cxn modelId="{A2BD4782-1F9C-4D68-AAD2-1C335C36D694}" type="presParOf" srcId="{A2E03F4F-2461-42EA-B556-B472FDED79AA}" destId="{FFA43B56-7D57-498F-8BD6-44443AEED7AF}" srcOrd="1" destOrd="0" presId="urn:microsoft.com/office/officeart/2005/8/layout/hierarchy1"/>
    <dgm:cxn modelId="{A313A0BA-8058-4394-9797-251813826FFF}" type="presParOf" srcId="{B0AEB36A-7107-4585-A2A4-5CA589BFEC4C}" destId="{6C37EBBD-680A-429D-960D-CA6E9188C4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06F70A-3597-4154-A509-C12EAB5C3DC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24A647-B62F-48D1-BB90-94738EB5D470}">
      <dgm:prSet/>
      <dgm:spPr/>
      <dgm:t>
        <a:bodyPr/>
        <a:lstStyle/>
        <a:p>
          <a:r>
            <a:rPr lang="en-US" b="0" i="0" baseline="0"/>
            <a:t>Better data → better decisions</a:t>
          </a:r>
          <a:endParaRPr lang="en-US"/>
        </a:p>
      </dgm:t>
    </dgm:pt>
    <dgm:pt modelId="{809C27A1-15C4-437F-A456-FFE1B211F8ED}" type="parTrans" cxnId="{CABB770C-FFD7-47AD-83A5-1E757950024F}">
      <dgm:prSet/>
      <dgm:spPr/>
      <dgm:t>
        <a:bodyPr/>
        <a:lstStyle/>
        <a:p>
          <a:endParaRPr lang="en-US"/>
        </a:p>
      </dgm:t>
    </dgm:pt>
    <dgm:pt modelId="{4485A2B1-46E9-401B-8AFD-D2B9EE452A67}" type="sibTrans" cxnId="{CABB770C-FFD7-47AD-83A5-1E757950024F}">
      <dgm:prSet/>
      <dgm:spPr/>
      <dgm:t>
        <a:bodyPr/>
        <a:lstStyle/>
        <a:p>
          <a:endParaRPr lang="en-US"/>
        </a:p>
      </dgm:t>
    </dgm:pt>
    <dgm:pt modelId="{459E2128-2DF5-4DEE-8DEE-88775AEDA6B1}">
      <dgm:prSet/>
      <dgm:spPr/>
      <dgm:t>
        <a:bodyPr/>
        <a:lstStyle/>
        <a:p>
          <a:r>
            <a:rPr lang="en-US" b="0" i="0" baseline="0"/>
            <a:t>Better insight → better targeting</a:t>
          </a:r>
          <a:endParaRPr lang="en-US"/>
        </a:p>
      </dgm:t>
    </dgm:pt>
    <dgm:pt modelId="{E0885D50-FC40-4B78-8046-E27D6DF985CC}" type="parTrans" cxnId="{08340B33-F716-42BA-81E0-24871FC66CE7}">
      <dgm:prSet/>
      <dgm:spPr/>
      <dgm:t>
        <a:bodyPr/>
        <a:lstStyle/>
        <a:p>
          <a:endParaRPr lang="en-US"/>
        </a:p>
      </dgm:t>
    </dgm:pt>
    <dgm:pt modelId="{9F4377A1-072A-4C0D-AB6A-EF7D56CFB3E8}" type="sibTrans" cxnId="{08340B33-F716-42BA-81E0-24871FC66CE7}">
      <dgm:prSet/>
      <dgm:spPr/>
      <dgm:t>
        <a:bodyPr/>
        <a:lstStyle/>
        <a:p>
          <a:endParaRPr lang="en-US"/>
        </a:p>
      </dgm:t>
    </dgm:pt>
    <dgm:pt modelId="{F7DC7781-B371-433D-8963-6B9DA9D540E1}">
      <dgm:prSet/>
      <dgm:spPr/>
      <dgm:t>
        <a:bodyPr/>
        <a:lstStyle/>
        <a:p>
          <a:r>
            <a:rPr lang="en-US" b="0" i="0" baseline="0"/>
            <a:t>Better analytics → reduced inequalities</a:t>
          </a:r>
          <a:endParaRPr lang="en-US"/>
        </a:p>
      </dgm:t>
    </dgm:pt>
    <dgm:pt modelId="{DED53DF4-4F05-4B8D-8578-3A56283199B6}" type="parTrans" cxnId="{8D17CC3F-8C60-426B-9ECB-A8A3957D25B2}">
      <dgm:prSet/>
      <dgm:spPr/>
      <dgm:t>
        <a:bodyPr/>
        <a:lstStyle/>
        <a:p>
          <a:endParaRPr lang="en-US"/>
        </a:p>
      </dgm:t>
    </dgm:pt>
    <dgm:pt modelId="{5CB00A49-EF29-4D72-8057-DDBD6990F7DA}" type="sibTrans" cxnId="{8D17CC3F-8C60-426B-9ECB-A8A3957D25B2}">
      <dgm:prSet/>
      <dgm:spPr/>
      <dgm:t>
        <a:bodyPr/>
        <a:lstStyle/>
        <a:p>
          <a:endParaRPr lang="en-US"/>
        </a:p>
      </dgm:t>
    </dgm:pt>
    <dgm:pt modelId="{603ADEE2-037E-42CD-8EFA-F375163BDFA6}" type="pres">
      <dgm:prSet presAssocID="{3F06F70A-3597-4154-A509-C12EAB5C3DCE}" presName="outerComposite" presStyleCnt="0">
        <dgm:presLayoutVars>
          <dgm:chMax val="5"/>
          <dgm:dir/>
          <dgm:resizeHandles val="exact"/>
        </dgm:presLayoutVars>
      </dgm:prSet>
      <dgm:spPr/>
    </dgm:pt>
    <dgm:pt modelId="{AF10D9E0-F1E9-4114-B3F1-1467C4DB8D27}" type="pres">
      <dgm:prSet presAssocID="{3F06F70A-3597-4154-A509-C12EAB5C3DCE}" presName="dummyMaxCanvas" presStyleCnt="0">
        <dgm:presLayoutVars/>
      </dgm:prSet>
      <dgm:spPr/>
    </dgm:pt>
    <dgm:pt modelId="{EE396364-73F9-4684-82B3-3D95F915BC19}" type="pres">
      <dgm:prSet presAssocID="{3F06F70A-3597-4154-A509-C12EAB5C3DCE}" presName="ThreeNodes_1" presStyleLbl="node1" presStyleIdx="0" presStyleCnt="3">
        <dgm:presLayoutVars>
          <dgm:bulletEnabled val="1"/>
        </dgm:presLayoutVars>
      </dgm:prSet>
      <dgm:spPr/>
    </dgm:pt>
    <dgm:pt modelId="{D6832613-F13E-413E-B8D3-A85ED1D030B2}" type="pres">
      <dgm:prSet presAssocID="{3F06F70A-3597-4154-A509-C12EAB5C3DCE}" presName="ThreeNodes_2" presStyleLbl="node1" presStyleIdx="1" presStyleCnt="3">
        <dgm:presLayoutVars>
          <dgm:bulletEnabled val="1"/>
        </dgm:presLayoutVars>
      </dgm:prSet>
      <dgm:spPr/>
    </dgm:pt>
    <dgm:pt modelId="{652D016A-68BC-429F-8628-81A05625ED13}" type="pres">
      <dgm:prSet presAssocID="{3F06F70A-3597-4154-A509-C12EAB5C3DCE}" presName="ThreeNodes_3" presStyleLbl="node1" presStyleIdx="2" presStyleCnt="3">
        <dgm:presLayoutVars>
          <dgm:bulletEnabled val="1"/>
        </dgm:presLayoutVars>
      </dgm:prSet>
      <dgm:spPr/>
    </dgm:pt>
    <dgm:pt modelId="{879E3892-7B66-4219-82F3-0A1F36E3D3C8}" type="pres">
      <dgm:prSet presAssocID="{3F06F70A-3597-4154-A509-C12EAB5C3DCE}" presName="ThreeConn_1-2" presStyleLbl="fgAccFollowNode1" presStyleIdx="0" presStyleCnt="2">
        <dgm:presLayoutVars>
          <dgm:bulletEnabled val="1"/>
        </dgm:presLayoutVars>
      </dgm:prSet>
      <dgm:spPr/>
    </dgm:pt>
    <dgm:pt modelId="{7068D4F6-89B2-4CD4-9469-B98F5701931C}" type="pres">
      <dgm:prSet presAssocID="{3F06F70A-3597-4154-A509-C12EAB5C3DCE}" presName="ThreeConn_2-3" presStyleLbl="fgAccFollowNode1" presStyleIdx="1" presStyleCnt="2">
        <dgm:presLayoutVars>
          <dgm:bulletEnabled val="1"/>
        </dgm:presLayoutVars>
      </dgm:prSet>
      <dgm:spPr/>
    </dgm:pt>
    <dgm:pt modelId="{4BED16DA-CC56-4165-AE40-D76BDF578435}" type="pres">
      <dgm:prSet presAssocID="{3F06F70A-3597-4154-A509-C12EAB5C3DCE}" presName="ThreeNodes_1_text" presStyleLbl="node1" presStyleIdx="2" presStyleCnt="3">
        <dgm:presLayoutVars>
          <dgm:bulletEnabled val="1"/>
        </dgm:presLayoutVars>
      </dgm:prSet>
      <dgm:spPr/>
    </dgm:pt>
    <dgm:pt modelId="{6B32FB8B-90AE-47FD-A8D6-27C2807CE88A}" type="pres">
      <dgm:prSet presAssocID="{3F06F70A-3597-4154-A509-C12EAB5C3DCE}" presName="ThreeNodes_2_text" presStyleLbl="node1" presStyleIdx="2" presStyleCnt="3">
        <dgm:presLayoutVars>
          <dgm:bulletEnabled val="1"/>
        </dgm:presLayoutVars>
      </dgm:prSet>
      <dgm:spPr/>
    </dgm:pt>
    <dgm:pt modelId="{529C76CA-EC16-479D-A07E-B8C04AC611DF}" type="pres">
      <dgm:prSet presAssocID="{3F06F70A-3597-4154-A509-C12EAB5C3DC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CE0FE09-5DAE-4521-85F8-C4695BA8B06A}" type="presOf" srcId="{F7DC7781-B371-433D-8963-6B9DA9D540E1}" destId="{529C76CA-EC16-479D-A07E-B8C04AC611DF}" srcOrd="1" destOrd="0" presId="urn:microsoft.com/office/officeart/2005/8/layout/vProcess5"/>
    <dgm:cxn modelId="{D82FDC0B-3091-41C2-9947-26CE7431A5C6}" type="presOf" srcId="{9924A647-B62F-48D1-BB90-94738EB5D470}" destId="{EE396364-73F9-4684-82B3-3D95F915BC19}" srcOrd="0" destOrd="0" presId="urn:microsoft.com/office/officeart/2005/8/layout/vProcess5"/>
    <dgm:cxn modelId="{CABB770C-FFD7-47AD-83A5-1E757950024F}" srcId="{3F06F70A-3597-4154-A509-C12EAB5C3DCE}" destId="{9924A647-B62F-48D1-BB90-94738EB5D470}" srcOrd="0" destOrd="0" parTransId="{809C27A1-15C4-437F-A456-FFE1B211F8ED}" sibTransId="{4485A2B1-46E9-401B-8AFD-D2B9EE452A67}"/>
    <dgm:cxn modelId="{BFA1F813-9AFD-4DD8-8A3E-A60B00B46757}" type="presOf" srcId="{459E2128-2DF5-4DEE-8DEE-88775AEDA6B1}" destId="{6B32FB8B-90AE-47FD-A8D6-27C2807CE88A}" srcOrd="1" destOrd="0" presId="urn:microsoft.com/office/officeart/2005/8/layout/vProcess5"/>
    <dgm:cxn modelId="{9598C124-B76F-4202-AC23-CA9724B9BA52}" type="presOf" srcId="{3F06F70A-3597-4154-A509-C12EAB5C3DCE}" destId="{603ADEE2-037E-42CD-8EFA-F375163BDFA6}" srcOrd="0" destOrd="0" presId="urn:microsoft.com/office/officeart/2005/8/layout/vProcess5"/>
    <dgm:cxn modelId="{08340B33-F716-42BA-81E0-24871FC66CE7}" srcId="{3F06F70A-3597-4154-A509-C12EAB5C3DCE}" destId="{459E2128-2DF5-4DEE-8DEE-88775AEDA6B1}" srcOrd="1" destOrd="0" parTransId="{E0885D50-FC40-4B78-8046-E27D6DF985CC}" sibTransId="{9F4377A1-072A-4C0D-AB6A-EF7D56CFB3E8}"/>
    <dgm:cxn modelId="{8D17CC3F-8C60-426B-9ECB-A8A3957D25B2}" srcId="{3F06F70A-3597-4154-A509-C12EAB5C3DCE}" destId="{F7DC7781-B371-433D-8963-6B9DA9D540E1}" srcOrd="2" destOrd="0" parTransId="{DED53DF4-4F05-4B8D-8578-3A56283199B6}" sibTransId="{5CB00A49-EF29-4D72-8057-DDBD6990F7DA}"/>
    <dgm:cxn modelId="{1595795D-524D-4635-916B-F82DFC7BCF3C}" type="presOf" srcId="{4485A2B1-46E9-401B-8AFD-D2B9EE452A67}" destId="{879E3892-7B66-4219-82F3-0A1F36E3D3C8}" srcOrd="0" destOrd="0" presId="urn:microsoft.com/office/officeart/2005/8/layout/vProcess5"/>
    <dgm:cxn modelId="{D31E5581-BFAC-4925-B1A0-4B47F13D988F}" type="presOf" srcId="{459E2128-2DF5-4DEE-8DEE-88775AEDA6B1}" destId="{D6832613-F13E-413E-B8D3-A85ED1D030B2}" srcOrd="0" destOrd="0" presId="urn:microsoft.com/office/officeart/2005/8/layout/vProcess5"/>
    <dgm:cxn modelId="{D713C581-B4B8-47C3-B2EF-ED43D3087F25}" type="presOf" srcId="{F7DC7781-B371-433D-8963-6B9DA9D540E1}" destId="{652D016A-68BC-429F-8628-81A05625ED13}" srcOrd="0" destOrd="0" presId="urn:microsoft.com/office/officeart/2005/8/layout/vProcess5"/>
    <dgm:cxn modelId="{6608E583-6A91-4E47-AAA9-1DFEDC5BFF22}" type="presOf" srcId="{9F4377A1-072A-4C0D-AB6A-EF7D56CFB3E8}" destId="{7068D4F6-89B2-4CD4-9469-B98F5701931C}" srcOrd="0" destOrd="0" presId="urn:microsoft.com/office/officeart/2005/8/layout/vProcess5"/>
    <dgm:cxn modelId="{7D79D98D-FB47-48BF-A581-9C48F87D32A5}" type="presOf" srcId="{9924A647-B62F-48D1-BB90-94738EB5D470}" destId="{4BED16DA-CC56-4165-AE40-D76BDF578435}" srcOrd="1" destOrd="0" presId="urn:microsoft.com/office/officeart/2005/8/layout/vProcess5"/>
    <dgm:cxn modelId="{37198939-F7BB-49DB-ADD8-81F896A07004}" type="presParOf" srcId="{603ADEE2-037E-42CD-8EFA-F375163BDFA6}" destId="{AF10D9E0-F1E9-4114-B3F1-1467C4DB8D27}" srcOrd="0" destOrd="0" presId="urn:microsoft.com/office/officeart/2005/8/layout/vProcess5"/>
    <dgm:cxn modelId="{BB468449-E8AC-4EA0-B2AF-3DB842A90F69}" type="presParOf" srcId="{603ADEE2-037E-42CD-8EFA-F375163BDFA6}" destId="{EE396364-73F9-4684-82B3-3D95F915BC19}" srcOrd="1" destOrd="0" presId="urn:microsoft.com/office/officeart/2005/8/layout/vProcess5"/>
    <dgm:cxn modelId="{A1C2BCA0-FF44-4AB3-BC62-1F09B594F3FA}" type="presParOf" srcId="{603ADEE2-037E-42CD-8EFA-F375163BDFA6}" destId="{D6832613-F13E-413E-B8D3-A85ED1D030B2}" srcOrd="2" destOrd="0" presId="urn:microsoft.com/office/officeart/2005/8/layout/vProcess5"/>
    <dgm:cxn modelId="{D3CE433B-8461-487D-8E52-EFDE5FD4FB6A}" type="presParOf" srcId="{603ADEE2-037E-42CD-8EFA-F375163BDFA6}" destId="{652D016A-68BC-429F-8628-81A05625ED13}" srcOrd="3" destOrd="0" presId="urn:microsoft.com/office/officeart/2005/8/layout/vProcess5"/>
    <dgm:cxn modelId="{7F84EFD0-C0A9-4133-8AF0-253F0669C3BF}" type="presParOf" srcId="{603ADEE2-037E-42CD-8EFA-F375163BDFA6}" destId="{879E3892-7B66-4219-82F3-0A1F36E3D3C8}" srcOrd="4" destOrd="0" presId="urn:microsoft.com/office/officeart/2005/8/layout/vProcess5"/>
    <dgm:cxn modelId="{FEDA5E66-19EB-48E5-A37A-BD9119FF73A3}" type="presParOf" srcId="{603ADEE2-037E-42CD-8EFA-F375163BDFA6}" destId="{7068D4F6-89B2-4CD4-9469-B98F5701931C}" srcOrd="5" destOrd="0" presId="urn:microsoft.com/office/officeart/2005/8/layout/vProcess5"/>
    <dgm:cxn modelId="{1BE0128B-D588-48FB-9573-0666471DDB83}" type="presParOf" srcId="{603ADEE2-037E-42CD-8EFA-F375163BDFA6}" destId="{4BED16DA-CC56-4165-AE40-D76BDF578435}" srcOrd="6" destOrd="0" presId="urn:microsoft.com/office/officeart/2005/8/layout/vProcess5"/>
    <dgm:cxn modelId="{CE7DC7F8-03F5-4F43-917B-604B8A14DE35}" type="presParOf" srcId="{603ADEE2-037E-42CD-8EFA-F375163BDFA6}" destId="{6B32FB8B-90AE-47FD-A8D6-27C2807CE88A}" srcOrd="7" destOrd="0" presId="urn:microsoft.com/office/officeart/2005/8/layout/vProcess5"/>
    <dgm:cxn modelId="{BD8A490B-58B0-4ECE-AF88-A06C980AF039}" type="presParOf" srcId="{603ADEE2-037E-42CD-8EFA-F375163BDFA6}" destId="{529C76CA-EC16-479D-A07E-B8C04AC611DF}" srcOrd="8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5BB2B7-4EC5-47F8-AF87-DE787BEBE2CB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9BD4575-4540-489F-AD0D-ADCB1B078630}">
      <dgm:prSet/>
      <dgm:spPr/>
      <dgm:t>
        <a:bodyPr/>
        <a:lstStyle/>
        <a:p>
          <a:r>
            <a:rPr lang="en-US" b="0" i="0" baseline="0" dirty="0"/>
            <a:t>Through FEDIP</a:t>
          </a:r>
          <a:endParaRPr lang="en-US" dirty="0"/>
        </a:p>
      </dgm:t>
    </dgm:pt>
    <dgm:pt modelId="{70420C50-7B8A-4B55-AA9B-7F143707F4FA}" type="parTrans" cxnId="{AF534959-53B8-4B6B-B6FD-C6ECAC43F140}">
      <dgm:prSet/>
      <dgm:spPr/>
      <dgm:t>
        <a:bodyPr/>
        <a:lstStyle/>
        <a:p>
          <a:endParaRPr lang="en-US"/>
        </a:p>
      </dgm:t>
    </dgm:pt>
    <dgm:pt modelId="{FD1DE641-D0AE-4C00-89A5-B1A8394ED414}" type="sibTrans" cxnId="{AF534959-53B8-4B6B-B6FD-C6ECAC43F140}">
      <dgm:prSet/>
      <dgm:spPr/>
      <dgm:t>
        <a:bodyPr/>
        <a:lstStyle/>
        <a:p>
          <a:endParaRPr lang="en-US"/>
        </a:p>
      </dgm:t>
    </dgm:pt>
    <dgm:pt modelId="{9BA3E0DB-E21A-4F49-93EF-B27267F242E2}">
      <dgm:prSet/>
      <dgm:spPr/>
      <dgm:t>
        <a:bodyPr/>
        <a:lstStyle/>
        <a:p>
          <a:r>
            <a:rPr lang="en-US" b="0" i="0" baseline="0" dirty="0" err="1"/>
            <a:t>Recognised</a:t>
          </a:r>
          <a:r>
            <a:rPr lang="en-US" b="0" i="0" baseline="0" dirty="0"/>
            <a:t> UK-wide standard</a:t>
          </a:r>
          <a:endParaRPr lang="en-US" dirty="0"/>
        </a:p>
      </dgm:t>
    </dgm:pt>
    <dgm:pt modelId="{1C37797C-49F5-4510-9517-211D546EC31E}" type="parTrans" cxnId="{0BD1D1AE-B475-40B4-B53F-BAF1E68C87B0}">
      <dgm:prSet/>
      <dgm:spPr/>
      <dgm:t>
        <a:bodyPr/>
        <a:lstStyle/>
        <a:p>
          <a:endParaRPr lang="en-US"/>
        </a:p>
      </dgm:t>
    </dgm:pt>
    <dgm:pt modelId="{27201A30-44E3-45FF-B3CA-7D1153ABD9E9}" type="sibTrans" cxnId="{0BD1D1AE-B475-40B4-B53F-BAF1E68C87B0}">
      <dgm:prSet/>
      <dgm:spPr/>
      <dgm:t>
        <a:bodyPr/>
        <a:lstStyle/>
        <a:p>
          <a:endParaRPr lang="en-US"/>
        </a:p>
      </dgm:t>
    </dgm:pt>
    <dgm:pt modelId="{75937939-AD7F-481D-B0E0-3E659A1D3B5D}">
      <dgm:prSet/>
      <dgm:spPr/>
      <dgm:t>
        <a:bodyPr/>
        <a:lstStyle/>
        <a:p>
          <a:r>
            <a:rPr lang="en-US" dirty="0"/>
            <a:t>Guidance and support</a:t>
          </a:r>
        </a:p>
      </dgm:t>
    </dgm:pt>
    <dgm:pt modelId="{7E0595D7-3CD0-48C4-B771-CE697A36DA1D}" type="parTrans" cxnId="{571D8D65-E7B6-47B9-8621-7A27B3F11E57}">
      <dgm:prSet/>
      <dgm:spPr/>
      <dgm:t>
        <a:bodyPr/>
        <a:lstStyle/>
        <a:p>
          <a:endParaRPr lang="en-US"/>
        </a:p>
      </dgm:t>
    </dgm:pt>
    <dgm:pt modelId="{7CABD055-C700-4F73-8989-63DCD2E89EC2}" type="sibTrans" cxnId="{571D8D65-E7B6-47B9-8621-7A27B3F11E57}">
      <dgm:prSet/>
      <dgm:spPr/>
      <dgm:t>
        <a:bodyPr/>
        <a:lstStyle/>
        <a:p>
          <a:endParaRPr lang="en-US"/>
        </a:p>
      </dgm:t>
    </dgm:pt>
    <dgm:pt modelId="{6B575EEB-F812-40E4-8FAF-2C56E835A361}">
      <dgm:prSet/>
      <dgm:spPr/>
      <dgm:t>
        <a:bodyPr/>
        <a:lstStyle/>
        <a:p>
          <a:r>
            <a:rPr lang="en-US" dirty="0"/>
            <a:t>Frameworks and resources</a:t>
          </a:r>
        </a:p>
      </dgm:t>
    </dgm:pt>
    <dgm:pt modelId="{2B43FD3E-32AF-45F0-91E9-3C41AECDBA43}" type="parTrans" cxnId="{E15A0166-9CDA-45EC-A487-5389CFC3AA58}">
      <dgm:prSet/>
      <dgm:spPr/>
      <dgm:t>
        <a:bodyPr/>
        <a:lstStyle/>
        <a:p>
          <a:endParaRPr lang="en-US"/>
        </a:p>
      </dgm:t>
    </dgm:pt>
    <dgm:pt modelId="{657B3C3C-6745-4EB6-AF19-7A1A86B505E8}" type="sibTrans" cxnId="{E15A0166-9CDA-45EC-A487-5389CFC3AA58}">
      <dgm:prSet/>
      <dgm:spPr/>
      <dgm:t>
        <a:bodyPr/>
        <a:lstStyle/>
        <a:p>
          <a:endParaRPr lang="en-US"/>
        </a:p>
      </dgm:t>
    </dgm:pt>
    <dgm:pt modelId="{775BCC9E-B9B8-439A-858F-B68F1D9051EA}">
      <dgm:prSet/>
      <dgm:spPr/>
      <dgm:t>
        <a:bodyPr/>
        <a:lstStyle/>
        <a:p>
          <a:r>
            <a:rPr lang="en-US" dirty="0"/>
            <a:t>Community of peers</a:t>
          </a:r>
        </a:p>
      </dgm:t>
    </dgm:pt>
    <dgm:pt modelId="{2B63AEA7-B4E6-48D5-9ECF-51AF143C16BE}" type="parTrans" cxnId="{4EC50972-9AEB-4641-AF0B-30978611FB10}">
      <dgm:prSet/>
      <dgm:spPr/>
      <dgm:t>
        <a:bodyPr/>
        <a:lstStyle/>
        <a:p>
          <a:endParaRPr lang="en-US"/>
        </a:p>
      </dgm:t>
    </dgm:pt>
    <dgm:pt modelId="{AC7F510E-3D59-4EC6-9272-F525C66277F5}" type="sibTrans" cxnId="{4EC50972-9AEB-4641-AF0B-30978611FB10}">
      <dgm:prSet/>
      <dgm:spPr/>
      <dgm:t>
        <a:bodyPr/>
        <a:lstStyle/>
        <a:p>
          <a:endParaRPr lang="en-US"/>
        </a:p>
      </dgm:t>
    </dgm:pt>
    <dgm:pt modelId="{A8C815B3-88E3-4DE7-BC6F-7E48FF9085F2}" type="pres">
      <dgm:prSet presAssocID="{FA5BB2B7-4EC5-47F8-AF87-DE787BEBE2CB}" presName="linear" presStyleCnt="0">
        <dgm:presLayoutVars>
          <dgm:animLvl val="lvl"/>
          <dgm:resizeHandles val="exact"/>
        </dgm:presLayoutVars>
      </dgm:prSet>
      <dgm:spPr/>
    </dgm:pt>
    <dgm:pt modelId="{5F8E2DC1-6FEB-49B8-8485-C7574FA018CF}" type="pres">
      <dgm:prSet presAssocID="{29BD4575-4540-489F-AD0D-ADCB1B07863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6A76965-BDC1-4234-AA79-314FE624D3BD}" type="pres">
      <dgm:prSet presAssocID="{FD1DE641-D0AE-4C00-89A5-B1A8394ED414}" presName="spacer" presStyleCnt="0"/>
      <dgm:spPr/>
    </dgm:pt>
    <dgm:pt modelId="{600D269C-8A14-4919-A2B6-45BC142CFB9D}" type="pres">
      <dgm:prSet presAssocID="{9BA3E0DB-E21A-4F49-93EF-B27267F242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E43DD64-0A0D-4EC7-9BE3-B472C5740F3F}" type="pres">
      <dgm:prSet presAssocID="{27201A30-44E3-45FF-B3CA-7D1153ABD9E9}" presName="spacer" presStyleCnt="0"/>
      <dgm:spPr/>
    </dgm:pt>
    <dgm:pt modelId="{B77BC44D-B1A6-4E73-8D9A-6E13E42247F4}" type="pres">
      <dgm:prSet presAssocID="{75937939-AD7F-481D-B0E0-3E659A1D3B5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54E82C9-B88F-4AB8-B457-260397BF5A96}" type="pres">
      <dgm:prSet presAssocID="{7CABD055-C700-4F73-8989-63DCD2E89EC2}" presName="spacer" presStyleCnt="0"/>
      <dgm:spPr/>
    </dgm:pt>
    <dgm:pt modelId="{50E3A3D9-077A-4FA7-A7F2-41698299561C}" type="pres">
      <dgm:prSet presAssocID="{6B575EEB-F812-40E4-8FAF-2C56E835A3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AD3E5B4-B2CB-4A8B-BB75-A15501D3BC6B}" type="pres">
      <dgm:prSet presAssocID="{657B3C3C-6745-4EB6-AF19-7A1A86B505E8}" presName="spacer" presStyleCnt="0"/>
      <dgm:spPr/>
    </dgm:pt>
    <dgm:pt modelId="{F3CADD60-EBD1-45F6-9A07-44EE802839A3}" type="pres">
      <dgm:prSet presAssocID="{775BCC9E-B9B8-439A-858F-B68F1D9051E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009B604-047D-46C2-B702-5466E1570837}" type="presOf" srcId="{9BA3E0DB-E21A-4F49-93EF-B27267F242E2}" destId="{600D269C-8A14-4919-A2B6-45BC142CFB9D}" srcOrd="0" destOrd="0" presId="urn:microsoft.com/office/officeart/2005/8/layout/vList2"/>
    <dgm:cxn modelId="{2D8AC511-547A-4FAB-893B-104F66F26D41}" type="presOf" srcId="{6B575EEB-F812-40E4-8FAF-2C56E835A361}" destId="{50E3A3D9-077A-4FA7-A7F2-41698299561C}" srcOrd="0" destOrd="0" presId="urn:microsoft.com/office/officeart/2005/8/layout/vList2"/>
    <dgm:cxn modelId="{1097FD5E-D3AB-4073-AFD1-6D9675634E0D}" type="presOf" srcId="{775BCC9E-B9B8-439A-858F-B68F1D9051EA}" destId="{F3CADD60-EBD1-45F6-9A07-44EE802839A3}" srcOrd="0" destOrd="0" presId="urn:microsoft.com/office/officeart/2005/8/layout/vList2"/>
    <dgm:cxn modelId="{571D8D65-E7B6-47B9-8621-7A27B3F11E57}" srcId="{FA5BB2B7-4EC5-47F8-AF87-DE787BEBE2CB}" destId="{75937939-AD7F-481D-B0E0-3E659A1D3B5D}" srcOrd="2" destOrd="0" parTransId="{7E0595D7-3CD0-48C4-B771-CE697A36DA1D}" sibTransId="{7CABD055-C700-4F73-8989-63DCD2E89EC2}"/>
    <dgm:cxn modelId="{E15A0166-9CDA-45EC-A487-5389CFC3AA58}" srcId="{FA5BB2B7-4EC5-47F8-AF87-DE787BEBE2CB}" destId="{6B575EEB-F812-40E4-8FAF-2C56E835A361}" srcOrd="3" destOrd="0" parTransId="{2B43FD3E-32AF-45F0-91E9-3C41AECDBA43}" sibTransId="{657B3C3C-6745-4EB6-AF19-7A1A86B505E8}"/>
    <dgm:cxn modelId="{4EC50972-9AEB-4641-AF0B-30978611FB10}" srcId="{FA5BB2B7-4EC5-47F8-AF87-DE787BEBE2CB}" destId="{775BCC9E-B9B8-439A-858F-B68F1D9051EA}" srcOrd="4" destOrd="0" parTransId="{2B63AEA7-B4E6-48D5-9ECF-51AF143C16BE}" sibTransId="{AC7F510E-3D59-4EC6-9272-F525C66277F5}"/>
    <dgm:cxn modelId="{AF534959-53B8-4B6B-B6FD-C6ECAC43F140}" srcId="{FA5BB2B7-4EC5-47F8-AF87-DE787BEBE2CB}" destId="{29BD4575-4540-489F-AD0D-ADCB1B078630}" srcOrd="0" destOrd="0" parTransId="{70420C50-7B8A-4B55-AA9B-7F143707F4FA}" sibTransId="{FD1DE641-D0AE-4C00-89A5-B1A8394ED414}"/>
    <dgm:cxn modelId="{936FD579-83F9-41C1-9DF5-D57F95034A9C}" type="presOf" srcId="{FA5BB2B7-4EC5-47F8-AF87-DE787BEBE2CB}" destId="{A8C815B3-88E3-4DE7-BC6F-7E48FF9085F2}" srcOrd="0" destOrd="0" presId="urn:microsoft.com/office/officeart/2005/8/layout/vList2"/>
    <dgm:cxn modelId="{2185B88C-A485-4CB9-9DD7-84C98BBAF02F}" type="presOf" srcId="{29BD4575-4540-489F-AD0D-ADCB1B078630}" destId="{5F8E2DC1-6FEB-49B8-8485-C7574FA018CF}" srcOrd="0" destOrd="0" presId="urn:microsoft.com/office/officeart/2005/8/layout/vList2"/>
    <dgm:cxn modelId="{0BD1D1AE-B475-40B4-B53F-BAF1E68C87B0}" srcId="{FA5BB2B7-4EC5-47F8-AF87-DE787BEBE2CB}" destId="{9BA3E0DB-E21A-4F49-93EF-B27267F242E2}" srcOrd="1" destOrd="0" parTransId="{1C37797C-49F5-4510-9517-211D546EC31E}" sibTransId="{27201A30-44E3-45FF-B3CA-7D1153ABD9E9}"/>
    <dgm:cxn modelId="{7320E6E3-E1E1-4337-AC24-E2E89814016A}" type="presOf" srcId="{75937939-AD7F-481D-B0E0-3E659A1D3B5D}" destId="{B77BC44D-B1A6-4E73-8D9A-6E13E42247F4}" srcOrd="0" destOrd="0" presId="urn:microsoft.com/office/officeart/2005/8/layout/vList2"/>
    <dgm:cxn modelId="{FB98048D-C76B-41F9-9839-EEE6990F252F}" type="presParOf" srcId="{A8C815B3-88E3-4DE7-BC6F-7E48FF9085F2}" destId="{5F8E2DC1-6FEB-49B8-8485-C7574FA018CF}" srcOrd="0" destOrd="0" presId="urn:microsoft.com/office/officeart/2005/8/layout/vList2"/>
    <dgm:cxn modelId="{659F2483-B5AD-4892-8EFC-49D15440E315}" type="presParOf" srcId="{A8C815B3-88E3-4DE7-BC6F-7E48FF9085F2}" destId="{C6A76965-BDC1-4234-AA79-314FE624D3BD}" srcOrd="1" destOrd="0" presId="urn:microsoft.com/office/officeart/2005/8/layout/vList2"/>
    <dgm:cxn modelId="{54549764-C365-45AA-9F8E-41AA00467B84}" type="presParOf" srcId="{A8C815B3-88E3-4DE7-BC6F-7E48FF9085F2}" destId="{600D269C-8A14-4919-A2B6-45BC142CFB9D}" srcOrd="2" destOrd="0" presId="urn:microsoft.com/office/officeart/2005/8/layout/vList2"/>
    <dgm:cxn modelId="{F5B5DCF2-DE96-4088-9E19-F301A6815AAA}" type="presParOf" srcId="{A8C815B3-88E3-4DE7-BC6F-7E48FF9085F2}" destId="{7E43DD64-0A0D-4EC7-9BE3-B472C5740F3F}" srcOrd="3" destOrd="0" presId="urn:microsoft.com/office/officeart/2005/8/layout/vList2"/>
    <dgm:cxn modelId="{FB3C58EB-E381-459B-9E44-4F40A59C10A0}" type="presParOf" srcId="{A8C815B3-88E3-4DE7-BC6F-7E48FF9085F2}" destId="{B77BC44D-B1A6-4E73-8D9A-6E13E42247F4}" srcOrd="4" destOrd="0" presId="urn:microsoft.com/office/officeart/2005/8/layout/vList2"/>
    <dgm:cxn modelId="{E2E26E68-3EA8-4E65-90A2-A282403A65F4}" type="presParOf" srcId="{A8C815B3-88E3-4DE7-BC6F-7E48FF9085F2}" destId="{454E82C9-B88F-4AB8-B457-260397BF5A96}" srcOrd="5" destOrd="0" presId="urn:microsoft.com/office/officeart/2005/8/layout/vList2"/>
    <dgm:cxn modelId="{D8D3A05B-0817-4DD1-873C-2F8E54F74178}" type="presParOf" srcId="{A8C815B3-88E3-4DE7-BC6F-7E48FF9085F2}" destId="{50E3A3D9-077A-4FA7-A7F2-41698299561C}" srcOrd="6" destOrd="0" presId="urn:microsoft.com/office/officeart/2005/8/layout/vList2"/>
    <dgm:cxn modelId="{87E107C6-6716-458F-BACB-95D0A1655F38}" type="presParOf" srcId="{A8C815B3-88E3-4DE7-BC6F-7E48FF9085F2}" destId="{4AD3E5B4-B2CB-4A8B-BB75-A15501D3BC6B}" srcOrd="7" destOrd="0" presId="urn:microsoft.com/office/officeart/2005/8/layout/vList2"/>
    <dgm:cxn modelId="{084D8B10-C54A-49AC-9F9B-44205C66BDC4}" type="presParOf" srcId="{A8C815B3-88E3-4DE7-BC6F-7E48FF9085F2}" destId="{F3CADD60-EBD1-45F6-9A07-44EE802839A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63A039-416D-4D5A-A0A1-11DFF98F4B83}" type="doc">
      <dgm:prSet loTypeId="urn:microsoft.com/office/officeart/2018/layout/CircleProcess" loCatId="simpleprocesssa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E0ACABF-2527-487F-8462-404A2683C37D}">
      <dgm:prSet custT="1"/>
      <dgm:spPr/>
      <dgm:t>
        <a:bodyPr/>
        <a:lstStyle/>
        <a:p>
          <a:r>
            <a:rPr lang="en-US" sz="2400" b="0" i="0" baseline="0" dirty="0">
              <a:solidFill>
                <a:schemeClr val="bg1"/>
              </a:solidFill>
            </a:rPr>
            <a:t>Data and analytics is central to NHS transformation</a:t>
          </a:r>
          <a:endParaRPr lang="en-US" sz="2400" dirty="0">
            <a:solidFill>
              <a:schemeClr val="bg1"/>
            </a:solidFill>
          </a:endParaRPr>
        </a:p>
      </dgm:t>
    </dgm:pt>
    <dgm:pt modelId="{A1A466B2-A224-4105-8A0A-BB8A7DAB2E56}" type="parTrans" cxnId="{D8B28E4C-7C3C-4B5E-8CFC-AD59727BA0AD}">
      <dgm:prSet/>
      <dgm:spPr/>
      <dgm:t>
        <a:bodyPr/>
        <a:lstStyle/>
        <a:p>
          <a:endParaRPr lang="en-US"/>
        </a:p>
      </dgm:t>
    </dgm:pt>
    <dgm:pt modelId="{4E2A4897-3713-450E-AE89-3FCC2A300A95}" type="sibTrans" cxnId="{D8B28E4C-7C3C-4B5E-8CFC-AD59727BA0AD}">
      <dgm:prSet/>
      <dgm:spPr/>
      <dgm:t>
        <a:bodyPr/>
        <a:lstStyle/>
        <a:p>
          <a:endParaRPr lang="en-US"/>
        </a:p>
      </dgm:t>
    </dgm:pt>
    <dgm:pt modelId="{A187F831-23FE-4C27-88BE-61A54CA6327B}">
      <dgm:prSet custT="1"/>
      <dgm:spPr/>
      <dgm:t>
        <a:bodyPr/>
        <a:lstStyle/>
        <a:p>
          <a:r>
            <a:rPr lang="en-US" sz="2400" b="0" i="0" baseline="0" dirty="0">
              <a:solidFill>
                <a:schemeClr val="bg1"/>
              </a:solidFill>
            </a:rPr>
            <a:t>Data and analytics are critical to success</a:t>
          </a:r>
          <a:endParaRPr lang="en-US" sz="2400" dirty="0">
            <a:solidFill>
              <a:schemeClr val="bg1"/>
            </a:solidFill>
          </a:endParaRPr>
        </a:p>
      </dgm:t>
    </dgm:pt>
    <dgm:pt modelId="{68D56FF8-D907-44EE-8A9F-441A955DCD89}" type="parTrans" cxnId="{A55E5F2E-C3BB-41EC-96E6-B304DE5A40F5}">
      <dgm:prSet/>
      <dgm:spPr/>
      <dgm:t>
        <a:bodyPr/>
        <a:lstStyle/>
        <a:p>
          <a:endParaRPr lang="en-US"/>
        </a:p>
      </dgm:t>
    </dgm:pt>
    <dgm:pt modelId="{53FEE53E-D1F3-4D0C-8A80-DCA196B2119F}" type="sibTrans" cxnId="{A55E5F2E-C3BB-41EC-96E6-B304DE5A40F5}">
      <dgm:prSet/>
      <dgm:spPr/>
      <dgm:t>
        <a:bodyPr/>
        <a:lstStyle/>
        <a:p>
          <a:endParaRPr lang="en-US"/>
        </a:p>
      </dgm:t>
    </dgm:pt>
    <dgm:pt modelId="{4D6AC81F-9FBA-40CC-A647-4A3A96241413}">
      <dgm:prSet custT="1"/>
      <dgm:spPr/>
      <dgm:t>
        <a:bodyPr/>
        <a:lstStyle/>
        <a:p>
          <a:r>
            <a:rPr lang="en-US" sz="2400" b="0" i="0" baseline="0" dirty="0">
              <a:solidFill>
                <a:schemeClr val="bg1"/>
              </a:solidFill>
            </a:rPr>
            <a:t>AphA supports your development and impact</a:t>
          </a:r>
          <a:endParaRPr lang="en-US" sz="2400" dirty="0">
            <a:solidFill>
              <a:schemeClr val="bg1"/>
            </a:solidFill>
          </a:endParaRPr>
        </a:p>
      </dgm:t>
    </dgm:pt>
    <dgm:pt modelId="{33E2489E-9C58-4069-BBFB-60BE091C77F7}" type="parTrans" cxnId="{14FBCA61-D72D-4534-BA34-E829B903BDF8}">
      <dgm:prSet/>
      <dgm:spPr/>
      <dgm:t>
        <a:bodyPr/>
        <a:lstStyle/>
        <a:p>
          <a:endParaRPr lang="en-US"/>
        </a:p>
      </dgm:t>
    </dgm:pt>
    <dgm:pt modelId="{E7866896-2014-4F30-A431-CCDF726FFA00}" type="sibTrans" cxnId="{14FBCA61-D72D-4534-BA34-E829B903BDF8}">
      <dgm:prSet/>
      <dgm:spPr/>
      <dgm:t>
        <a:bodyPr/>
        <a:lstStyle/>
        <a:p>
          <a:endParaRPr lang="en-US"/>
        </a:p>
      </dgm:t>
    </dgm:pt>
    <dgm:pt modelId="{C0B84E78-D52F-4E84-98D8-F8AFE1534E22}" type="pres">
      <dgm:prSet presAssocID="{6663A039-416D-4D5A-A0A1-11DFF98F4B83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EB2C5BF2-E9C5-4557-BF79-AEDB4DF3D4D8}" type="pres">
      <dgm:prSet presAssocID="{4D6AC81F-9FBA-40CC-A647-4A3A96241413}" presName="Accent3" presStyleCnt="0"/>
      <dgm:spPr/>
    </dgm:pt>
    <dgm:pt modelId="{E23DC731-F80A-425B-AA0F-C1824B3CDB32}" type="pres">
      <dgm:prSet presAssocID="{4D6AC81F-9FBA-40CC-A647-4A3A96241413}" presName="Accent" presStyleLbl="node1" presStyleIdx="0" presStyleCnt="6"/>
      <dgm:spPr/>
    </dgm:pt>
    <dgm:pt modelId="{28082FFD-D5B9-4788-8454-40E131535D8C}" type="pres">
      <dgm:prSet presAssocID="{4D6AC81F-9FBA-40CC-A647-4A3A96241413}" presName="ParentBackground3" presStyleCnt="0"/>
      <dgm:spPr/>
    </dgm:pt>
    <dgm:pt modelId="{8DE7BC28-C637-426A-A576-4D454BDD73DB}" type="pres">
      <dgm:prSet presAssocID="{4D6AC81F-9FBA-40CC-A647-4A3A96241413}" presName="ParentBackground" presStyleLbl="node1" presStyleIdx="1" presStyleCnt="6"/>
      <dgm:spPr/>
    </dgm:pt>
    <dgm:pt modelId="{4F73EF62-02FA-46C5-A3E2-2EE366BF44DE}" type="pres">
      <dgm:prSet presAssocID="{4D6AC81F-9FBA-40CC-A647-4A3A96241413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C82A23AD-FED1-46D8-8B67-536BF0A45465}" type="pres">
      <dgm:prSet presAssocID="{A187F831-23FE-4C27-88BE-61A54CA6327B}" presName="Accent2" presStyleCnt="0"/>
      <dgm:spPr/>
    </dgm:pt>
    <dgm:pt modelId="{E9C2F5B5-3C8D-4A89-95EC-300AB4511512}" type="pres">
      <dgm:prSet presAssocID="{A187F831-23FE-4C27-88BE-61A54CA6327B}" presName="Accent" presStyleLbl="node1" presStyleIdx="2" presStyleCnt="6"/>
      <dgm:spPr/>
    </dgm:pt>
    <dgm:pt modelId="{5E9764C1-5E9C-4AEB-A4C9-6F6DAD5EF023}" type="pres">
      <dgm:prSet presAssocID="{A187F831-23FE-4C27-88BE-61A54CA6327B}" presName="ParentBackground2" presStyleCnt="0"/>
      <dgm:spPr/>
    </dgm:pt>
    <dgm:pt modelId="{2656FFA8-698F-41C1-8FD8-DF5F7F60D2C5}" type="pres">
      <dgm:prSet presAssocID="{A187F831-23FE-4C27-88BE-61A54CA6327B}" presName="ParentBackground" presStyleLbl="node1" presStyleIdx="3" presStyleCnt="6"/>
      <dgm:spPr/>
    </dgm:pt>
    <dgm:pt modelId="{DD384FD0-F633-419E-8798-60D8432AF467}" type="pres">
      <dgm:prSet presAssocID="{A187F831-23FE-4C27-88BE-61A54CA6327B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0DB661CC-1BFA-4D37-BB7F-DB64B59B0D7E}" type="pres">
      <dgm:prSet presAssocID="{1E0ACABF-2527-487F-8462-404A2683C37D}" presName="Accent1" presStyleCnt="0"/>
      <dgm:spPr/>
    </dgm:pt>
    <dgm:pt modelId="{CCB94469-9F61-42FC-87F3-3C2F1377B3A4}" type="pres">
      <dgm:prSet presAssocID="{1E0ACABF-2527-487F-8462-404A2683C37D}" presName="Accent" presStyleLbl="node1" presStyleIdx="4" presStyleCnt="6"/>
      <dgm:spPr/>
    </dgm:pt>
    <dgm:pt modelId="{88C64581-ECED-49AF-992E-771793455ACA}" type="pres">
      <dgm:prSet presAssocID="{1E0ACABF-2527-487F-8462-404A2683C37D}" presName="ParentBackground1" presStyleCnt="0"/>
      <dgm:spPr/>
    </dgm:pt>
    <dgm:pt modelId="{1CF4D6AA-3265-4ADE-84B2-15479EED98AD}" type="pres">
      <dgm:prSet presAssocID="{1E0ACABF-2527-487F-8462-404A2683C37D}" presName="ParentBackground" presStyleLbl="node1" presStyleIdx="5" presStyleCnt="6"/>
      <dgm:spPr/>
    </dgm:pt>
    <dgm:pt modelId="{CBF4C7B5-FE0F-4501-B50F-AB6DCA24DFE2}" type="pres">
      <dgm:prSet presAssocID="{1E0ACABF-2527-487F-8462-404A2683C37D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0AA3D81A-A1D7-481A-BE75-4312E658E47E}" type="presOf" srcId="{A187F831-23FE-4C27-88BE-61A54CA6327B}" destId="{DD384FD0-F633-419E-8798-60D8432AF467}" srcOrd="1" destOrd="0" presId="urn:microsoft.com/office/officeart/2018/layout/CircleProcess"/>
    <dgm:cxn modelId="{6641DE21-F592-4EA0-9AE8-4231DA04788C}" type="presOf" srcId="{1E0ACABF-2527-487F-8462-404A2683C37D}" destId="{1CF4D6AA-3265-4ADE-84B2-15479EED98AD}" srcOrd="0" destOrd="0" presId="urn:microsoft.com/office/officeart/2018/layout/CircleProcess"/>
    <dgm:cxn modelId="{A55E5F2E-C3BB-41EC-96E6-B304DE5A40F5}" srcId="{6663A039-416D-4D5A-A0A1-11DFF98F4B83}" destId="{A187F831-23FE-4C27-88BE-61A54CA6327B}" srcOrd="1" destOrd="0" parTransId="{68D56FF8-D907-44EE-8A9F-441A955DCD89}" sibTransId="{53FEE53E-D1F3-4D0C-8A80-DCA196B2119F}"/>
    <dgm:cxn modelId="{14FBCA61-D72D-4534-BA34-E829B903BDF8}" srcId="{6663A039-416D-4D5A-A0A1-11DFF98F4B83}" destId="{4D6AC81F-9FBA-40CC-A647-4A3A96241413}" srcOrd="2" destOrd="0" parTransId="{33E2489E-9C58-4069-BBFB-60BE091C77F7}" sibTransId="{E7866896-2014-4F30-A431-CCDF726FFA00}"/>
    <dgm:cxn modelId="{D8B28E4C-7C3C-4B5E-8CFC-AD59727BA0AD}" srcId="{6663A039-416D-4D5A-A0A1-11DFF98F4B83}" destId="{1E0ACABF-2527-487F-8462-404A2683C37D}" srcOrd="0" destOrd="0" parTransId="{A1A466B2-A224-4105-8A0A-BB8A7DAB2E56}" sibTransId="{4E2A4897-3713-450E-AE89-3FCC2A300A95}"/>
    <dgm:cxn modelId="{74386799-1218-4602-93F7-6C5E32FE5772}" type="presOf" srcId="{1E0ACABF-2527-487F-8462-404A2683C37D}" destId="{CBF4C7B5-FE0F-4501-B50F-AB6DCA24DFE2}" srcOrd="1" destOrd="0" presId="urn:microsoft.com/office/officeart/2018/layout/CircleProcess"/>
    <dgm:cxn modelId="{F25CA29E-0F68-4A60-81B0-1772828A8B62}" type="presOf" srcId="{A187F831-23FE-4C27-88BE-61A54CA6327B}" destId="{2656FFA8-698F-41C1-8FD8-DF5F7F60D2C5}" srcOrd="0" destOrd="0" presId="urn:microsoft.com/office/officeart/2018/layout/CircleProcess"/>
    <dgm:cxn modelId="{6D45D9B6-143C-4BD0-889C-9ED757691B7A}" type="presOf" srcId="{4D6AC81F-9FBA-40CC-A647-4A3A96241413}" destId="{8DE7BC28-C637-426A-A576-4D454BDD73DB}" srcOrd="0" destOrd="0" presId="urn:microsoft.com/office/officeart/2018/layout/CircleProcess"/>
    <dgm:cxn modelId="{640FB4BC-DF8D-45F0-8C10-153FDD145659}" type="presOf" srcId="{6663A039-416D-4D5A-A0A1-11DFF98F4B83}" destId="{C0B84E78-D52F-4E84-98D8-F8AFE1534E22}" srcOrd="0" destOrd="0" presId="urn:microsoft.com/office/officeart/2018/layout/CircleProcess"/>
    <dgm:cxn modelId="{B56DA6EE-6A8F-47D7-AC88-CEA749CF5C6A}" type="presOf" srcId="{4D6AC81F-9FBA-40CC-A647-4A3A96241413}" destId="{4F73EF62-02FA-46C5-A3E2-2EE366BF44DE}" srcOrd="1" destOrd="0" presId="urn:microsoft.com/office/officeart/2018/layout/CircleProcess"/>
    <dgm:cxn modelId="{517A4495-94D6-406F-A129-0AA14A5347CD}" type="presParOf" srcId="{C0B84E78-D52F-4E84-98D8-F8AFE1534E22}" destId="{EB2C5BF2-E9C5-4557-BF79-AEDB4DF3D4D8}" srcOrd="0" destOrd="0" presId="urn:microsoft.com/office/officeart/2018/layout/CircleProcess"/>
    <dgm:cxn modelId="{17A64BE5-7100-4351-BDB2-67487598717C}" type="presParOf" srcId="{EB2C5BF2-E9C5-4557-BF79-AEDB4DF3D4D8}" destId="{E23DC731-F80A-425B-AA0F-C1824B3CDB32}" srcOrd="0" destOrd="0" presId="urn:microsoft.com/office/officeart/2018/layout/CircleProcess"/>
    <dgm:cxn modelId="{EF2AA196-F21E-4A65-8F8E-82CDB4BDAB1A}" type="presParOf" srcId="{C0B84E78-D52F-4E84-98D8-F8AFE1534E22}" destId="{28082FFD-D5B9-4788-8454-40E131535D8C}" srcOrd="1" destOrd="0" presId="urn:microsoft.com/office/officeart/2018/layout/CircleProcess"/>
    <dgm:cxn modelId="{AD832F1E-30D2-4A46-8428-6EFFB159569E}" type="presParOf" srcId="{28082FFD-D5B9-4788-8454-40E131535D8C}" destId="{8DE7BC28-C637-426A-A576-4D454BDD73DB}" srcOrd="0" destOrd="0" presId="urn:microsoft.com/office/officeart/2018/layout/CircleProcess"/>
    <dgm:cxn modelId="{99650B90-80E7-4725-96E9-DDC1A5E19AC6}" type="presParOf" srcId="{C0B84E78-D52F-4E84-98D8-F8AFE1534E22}" destId="{4F73EF62-02FA-46C5-A3E2-2EE366BF44DE}" srcOrd="2" destOrd="0" presId="urn:microsoft.com/office/officeart/2018/layout/CircleProcess"/>
    <dgm:cxn modelId="{9D3B6545-1BF9-4067-A181-B489F585BEED}" type="presParOf" srcId="{C0B84E78-D52F-4E84-98D8-F8AFE1534E22}" destId="{C82A23AD-FED1-46D8-8B67-536BF0A45465}" srcOrd="3" destOrd="0" presId="urn:microsoft.com/office/officeart/2018/layout/CircleProcess"/>
    <dgm:cxn modelId="{D2432721-FB19-486A-A199-EB4D18B1B00B}" type="presParOf" srcId="{C82A23AD-FED1-46D8-8B67-536BF0A45465}" destId="{E9C2F5B5-3C8D-4A89-95EC-300AB4511512}" srcOrd="0" destOrd="0" presId="urn:microsoft.com/office/officeart/2018/layout/CircleProcess"/>
    <dgm:cxn modelId="{063E3FA7-C3B4-44A5-8C35-A339FFDC247C}" type="presParOf" srcId="{C0B84E78-D52F-4E84-98D8-F8AFE1534E22}" destId="{5E9764C1-5E9C-4AEB-A4C9-6F6DAD5EF023}" srcOrd="4" destOrd="0" presId="urn:microsoft.com/office/officeart/2018/layout/CircleProcess"/>
    <dgm:cxn modelId="{B01D1C18-09A4-4421-B75B-A2FC56687A4E}" type="presParOf" srcId="{5E9764C1-5E9C-4AEB-A4C9-6F6DAD5EF023}" destId="{2656FFA8-698F-41C1-8FD8-DF5F7F60D2C5}" srcOrd="0" destOrd="0" presId="urn:microsoft.com/office/officeart/2018/layout/CircleProcess"/>
    <dgm:cxn modelId="{3D2E8117-B893-4116-8FC8-4A1CA6E36079}" type="presParOf" srcId="{C0B84E78-D52F-4E84-98D8-F8AFE1534E22}" destId="{DD384FD0-F633-419E-8798-60D8432AF467}" srcOrd="5" destOrd="0" presId="urn:microsoft.com/office/officeart/2018/layout/CircleProcess"/>
    <dgm:cxn modelId="{4E0B4013-E8A9-4288-ADE9-A9B900D48BEA}" type="presParOf" srcId="{C0B84E78-D52F-4E84-98D8-F8AFE1534E22}" destId="{0DB661CC-1BFA-4D37-BB7F-DB64B59B0D7E}" srcOrd="6" destOrd="0" presId="urn:microsoft.com/office/officeart/2018/layout/CircleProcess"/>
    <dgm:cxn modelId="{7CC76F53-36B6-4144-B638-199129F18412}" type="presParOf" srcId="{0DB661CC-1BFA-4D37-BB7F-DB64B59B0D7E}" destId="{CCB94469-9F61-42FC-87F3-3C2F1377B3A4}" srcOrd="0" destOrd="0" presId="urn:microsoft.com/office/officeart/2018/layout/CircleProcess"/>
    <dgm:cxn modelId="{B39165F0-4F95-4590-926F-FAB9413C1F6B}" type="presParOf" srcId="{C0B84E78-D52F-4E84-98D8-F8AFE1534E22}" destId="{88C64581-ECED-49AF-992E-771793455ACA}" srcOrd="7" destOrd="0" presId="urn:microsoft.com/office/officeart/2018/layout/CircleProcess"/>
    <dgm:cxn modelId="{7A5398E2-9E3B-407C-9AB9-A8E04F880E18}" type="presParOf" srcId="{88C64581-ECED-49AF-992E-771793455ACA}" destId="{1CF4D6AA-3265-4ADE-84B2-15479EED98AD}" srcOrd="0" destOrd="0" presId="urn:microsoft.com/office/officeart/2018/layout/CircleProcess"/>
    <dgm:cxn modelId="{2B7EDE0C-4AAA-4E35-869E-C65E5BA00D39}" type="presParOf" srcId="{C0B84E78-D52F-4E84-98D8-F8AFE1534E22}" destId="{CBF4C7B5-FE0F-4501-B50F-AB6DCA24DFE2}" srcOrd="8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23463-A8F4-49E7-A946-048453F29874}">
      <dsp:nvSpPr>
        <dsp:cNvPr id="0" name=""/>
        <dsp:cNvSpPr/>
      </dsp:nvSpPr>
      <dsp:spPr>
        <a:xfrm>
          <a:off x="0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78764-FB66-4FAC-B98D-40EB437F5609}">
      <dsp:nvSpPr>
        <dsp:cNvPr id="0" name=""/>
        <dsp:cNvSpPr/>
      </dsp:nvSpPr>
      <dsp:spPr>
        <a:xfrm>
          <a:off x="303180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Recognition as part of a profession</a:t>
          </a:r>
          <a:endParaRPr lang="en-US" sz="2500" kern="1200"/>
        </a:p>
      </dsp:txBody>
      <dsp:txXfrm>
        <a:off x="353928" y="913469"/>
        <a:ext cx="2627130" cy="1631181"/>
      </dsp:txXfrm>
    </dsp:sp>
    <dsp:sp modelId="{A28091A5-2BF6-40EB-95F8-B034D5F509A3}">
      <dsp:nvSpPr>
        <dsp:cNvPr id="0" name=""/>
        <dsp:cNvSpPr/>
      </dsp:nvSpPr>
      <dsp:spPr>
        <a:xfrm>
          <a:off x="3334988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D693C-6E55-4192-93F0-0263F5015504}">
      <dsp:nvSpPr>
        <dsp:cNvPr id="0" name=""/>
        <dsp:cNvSpPr/>
      </dsp:nvSpPr>
      <dsp:spPr>
        <a:xfrm>
          <a:off x="3638169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Clear standards and expectations</a:t>
          </a:r>
          <a:endParaRPr lang="en-US" sz="2500" kern="1200"/>
        </a:p>
      </dsp:txBody>
      <dsp:txXfrm>
        <a:off x="3688917" y="913469"/>
        <a:ext cx="2627130" cy="1631181"/>
      </dsp:txXfrm>
    </dsp:sp>
    <dsp:sp modelId="{B83E3C75-3347-4F6D-B9B6-B2EEBFEDED6A}">
      <dsp:nvSpPr>
        <dsp:cNvPr id="0" name=""/>
        <dsp:cNvSpPr/>
      </dsp:nvSpPr>
      <dsp:spPr>
        <a:xfrm>
          <a:off x="6669976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46C63-4B52-4CD2-A063-F2BB7B01D9F7}">
      <dsp:nvSpPr>
        <dsp:cNvPr id="0" name=""/>
        <dsp:cNvSpPr/>
      </dsp:nvSpPr>
      <dsp:spPr>
        <a:xfrm>
          <a:off x="6973157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Alignment with national workforce strategy</a:t>
          </a:r>
          <a:endParaRPr lang="en-US" sz="2500" kern="1200"/>
        </a:p>
      </dsp:txBody>
      <dsp:txXfrm>
        <a:off x="7023905" y="913469"/>
        <a:ext cx="2627130" cy="1631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EFE5-649C-41CB-A5D3-C7750DFE333A}">
      <dsp:nvSpPr>
        <dsp:cNvPr id="0" name=""/>
        <dsp:cNvSpPr/>
      </dsp:nvSpPr>
      <dsp:spPr>
        <a:xfrm>
          <a:off x="948079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D2623-F8E0-4E04-A89F-826D685F0738}">
      <dsp:nvSpPr>
        <dsp:cNvPr id="0" name=""/>
        <dsp:cNvSpPr/>
      </dsp:nvSpPr>
      <dsp:spPr>
        <a:xfrm>
          <a:off x="181455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National and regional branches</a:t>
          </a:r>
          <a:endParaRPr lang="en-US" sz="1700" kern="1200"/>
        </a:p>
      </dsp:txBody>
      <dsp:txXfrm>
        <a:off x="181455" y="2026518"/>
        <a:ext cx="2787723" cy="720000"/>
      </dsp:txXfrm>
    </dsp:sp>
    <dsp:sp modelId="{16CCC93F-986D-44D0-940C-DC5364AF6173}">
      <dsp:nvSpPr>
        <dsp:cNvPr id="0" name=""/>
        <dsp:cNvSpPr/>
      </dsp:nvSpPr>
      <dsp:spPr>
        <a:xfrm>
          <a:off x="4223654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3525C-8B8D-4E11-A157-97583BB95BC3}">
      <dsp:nvSpPr>
        <dsp:cNvPr id="0" name=""/>
        <dsp:cNvSpPr/>
      </dsp:nvSpPr>
      <dsp:spPr>
        <a:xfrm>
          <a:off x="3457030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 dirty="0"/>
            <a:t>Specialist networks (PHM, health economics, research)</a:t>
          </a:r>
          <a:endParaRPr lang="en-US" sz="1700" kern="1200" dirty="0"/>
        </a:p>
      </dsp:txBody>
      <dsp:txXfrm>
        <a:off x="3457030" y="2026518"/>
        <a:ext cx="2787723" cy="720000"/>
      </dsp:txXfrm>
    </dsp:sp>
    <dsp:sp modelId="{9F2B914B-D02C-4818-94B9-F979B7E601ED}">
      <dsp:nvSpPr>
        <dsp:cNvPr id="0" name=""/>
        <dsp:cNvSpPr/>
      </dsp:nvSpPr>
      <dsp:spPr>
        <a:xfrm>
          <a:off x="7499228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CDA6A-A3D5-437E-BCC2-9D63BD9DEA40}">
      <dsp:nvSpPr>
        <dsp:cNvPr id="0" name=""/>
        <dsp:cNvSpPr/>
      </dsp:nvSpPr>
      <dsp:spPr>
        <a:xfrm>
          <a:off x="6732605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 dirty="0"/>
            <a:t>Peer support across </a:t>
          </a:r>
          <a:r>
            <a:rPr lang="en-US" sz="1700" b="0" i="0" kern="1200" baseline="0" dirty="0" err="1"/>
            <a:t>organisations</a:t>
          </a:r>
          <a:endParaRPr lang="en-US" sz="1700" kern="1200" dirty="0"/>
        </a:p>
      </dsp:txBody>
      <dsp:txXfrm>
        <a:off x="6732605" y="2026518"/>
        <a:ext cx="2787723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A759-EC8F-4D73-8FC1-B0C506204AB0}">
      <dsp:nvSpPr>
        <dsp:cNvPr id="0" name=""/>
        <dsp:cNvSpPr/>
      </dsp:nvSpPr>
      <dsp:spPr>
        <a:xfrm>
          <a:off x="2842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F9D88-A569-4320-813C-0FC73E1BC646}">
      <dsp:nvSpPr>
        <dsp:cNvPr id="0" name=""/>
        <dsp:cNvSpPr/>
      </dsp:nvSpPr>
      <dsp:spPr>
        <a:xfrm>
          <a:off x="228333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Competency frameworks</a:t>
          </a:r>
          <a:endParaRPr lang="en-US" sz="2400" kern="1200"/>
        </a:p>
      </dsp:txBody>
      <dsp:txXfrm>
        <a:off x="266077" y="1254838"/>
        <a:ext cx="1953928" cy="1213191"/>
      </dsp:txXfrm>
    </dsp:sp>
    <dsp:sp modelId="{96CE4468-55CC-40E8-A830-F6AC306081C6}">
      <dsp:nvSpPr>
        <dsp:cNvPr id="0" name=""/>
        <dsp:cNvSpPr/>
      </dsp:nvSpPr>
      <dsp:spPr>
        <a:xfrm>
          <a:off x="2483239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25199-9776-4CCC-8BA2-9191E675BA96}">
      <dsp:nvSpPr>
        <dsp:cNvPr id="0" name=""/>
        <dsp:cNvSpPr/>
      </dsp:nvSpPr>
      <dsp:spPr>
        <a:xfrm>
          <a:off x="2708730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Training and events</a:t>
          </a:r>
          <a:endParaRPr lang="en-US" sz="2400" kern="1200"/>
        </a:p>
      </dsp:txBody>
      <dsp:txXfrm>
        <a:off x="2746474" y="1254838"/>
        <a:ext cx="1953928" cy="1213191"/>
      </dsp:txXfrm>
    </dsp:sp>
    <dsp:sp modelId="{B240B478-8DFD-489C-92BC-0AB5519A2B34}">
      <dsp:nvSpPr>
        <dsp:cNvPr id="0" name=""/>
        <dsp:cNvSpPr/>
      </dsp:nvSpPr>
      <dsp:spPr>
        <a:xfrm>
          <a:off x="4963637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D0FB6-E4FF-4812-A63A-B4900B310E49}">
      <dsp:nvSpPr>
        <dsp:cNvPr id="0" name=""/>
        <dsp:cNvSpPr/>
      </dsp:nvSpPr>
      <dsp:spPr>
        <a:xfrm>
          <a:off x="5189128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Mentorship opportunities</a:t>
          </a:r>
          <a:endParaRPr lang="en-US" sz="2400" kern="1200"/>
        </a:p>
      </dsp:txBody>
      <dsp:txXfrm>
        <a:off x="5226872" y="1254838"/>
        <a:ext cx="1953928" cy="1213191"/>
      </dsp:txXfrm>
    </dsp:sp>
    <dsp:sp modelId="{6CEC3F25-FF05-4B47-ABCD-E33C1415AC80}">
      <dsp:nvSpPr>
        <dsp:cNvPr id="0" name=""/>
        <dsp:cNvSpPr/>
      </dsp:nvSpPr>
      <dsp:spPr>
        <a:xfrm>
          <a:off x="7444034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43B56-7D57-498F-8BD6-44443AEED7AF}">
      <dsp:nvSpPr>
        <dsp:cNvPr id="0" name=""/>
        <dsp:cNvSpPr/>
      </dsp:nvSpPr>
      <dsp:spPr>
        <a:xfrm>
          <a:off x="7669525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Knowledge hub</a:t>
          </a:r>
          <a:endParaRPr lang="en-US" sz="2400" kern="1200"/>
        </a:p>
      </dsp:txBody>
      <dsp:txXfrm>
        <a:off x="7707269" y="1254838"/>
        <a:ext cx="1953928" cy="12131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6364-73F9-4684-82B3-3D95F915BC19}">
      <dsp:nvSpPr>
        <dsp:cNvPr id="0" name=""/>
        <dsp:cNvSpPr/>
      </dsp:nvSpPr>
      <dsp:spPr>
        <a:xfrm>
          <a:off x="0" y="0"/>
          <a:ext cx="8246516" cy="9510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data → better decisions</a:t>
          </a:r>
          <a:endParaRPr lang="en-US" sz="3100" kern="1200"/>
        </a:p>
      </dsp:txBody>
      <dsp:txXfrm>
        <a:off x="27855" y="27855"/>
        <a:ext cx="7220280" cy="895319"/>
      </dsp:txXfrm>
    </dsp:sp>
    <dsp:sp modelId="{D6832613-F13E-413E-B8D3-A85ED1D030B2}">
      <dsp:nvSpPr>
        <dsp:cNvPr id="0" name=""/>
        <dsp:cNvSpPr/>
      </dsp:nvSpPr>
      <dsp:spPr>
        <a:xfrm>
          <a:off x="727633" y="1109534"/>
          <a:ext cx="8246516" cy="9510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insight → better targeting</a:t>
          </a:r>
          <a:endParaRPr lang="en-US" sz="3100" kern="1200"/>
        </a:p>
      </dsp:txBody>
      <dsp:txXfrm>
        <a:off x="755488" y="1137389"/>
        <a:ext cx="6845003" cy="895319"/>
      </dsp:txXfrm>
    </dsp:sp>
    <dsp:sp modelId="{652D016A-68BC-429F-8628-81A05625ED13}">
      <dsp:nvSpPr>
        <dsp:cNvPr id="0" name=""/>
        <dsp:cNvSpPr/>
      </dsp:nvSpPr>
      <dsp:spPr>
        <a:xfrm>
          <a:off x="1455267" y="2219069"/>
          <a:ext cx="8246516" cy="9510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analytics → reduced inequalities</a:t>
          </a:r>
          <a:endParaRPr lang="en-US" sz="3100" kern="1200"/>
        </a:p>
      </dsp:txBody>
      <dsp:txXfrm>
        <a:off x="1483122" y="2246924"/>
        <a:ext cx="6845003" cy="895319"/>
      </dsp:txXfrm>
    </dsp:sp>
    <dsp:sp modelId="{879E3892-7B66-4219-82F3-0A1F36E3D3C8}">
      <dsp:nvSpPr>
        <dsp:cNvPr id="0" name=""/>
        <dsp:cNvSpPr/>
      </dsp:nvSpPr>
      <dsp:spPr>
        <a:xfrm>
          <a:off x="7628347" y="721197"/>
          <a:ext cx="618169" cy="6181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767435" y="721197"/>
        <a:ext cx="339993" cy="465172"/>
      </dsp:txXfrm>
    </dsp:sp>
    <dsp:sp modelId="{7068D4F6-89B2-4CD4-9469-B98F5701931C}">
      <dsp:nvSpPr>
        <dsp:cNvPr id="0" name=""/>
        <dsp:cNvSpPr/>
      </dsp:nvSpPr>
      <dsp:spPr>
        <a:xfrm>
          <a:off x="8355980" y="1824391"/>
          <a:ext cx="618169" cy="61816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495068" y="1824391"/>
        <a:ext cx="339993" cy="4651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E2DC1-6FEB-49B8-8485-C7574FA018CF}">
      <dsp:nvSpPr>
        <dsp:cNvPr id="0" name=""/>
        <dsp:cNvSpPr/>
      </dsp:nvSpPr>
      <dsp:spPr>
        <a:xfrm>
          <a:off x="0" y="35445"/>
          <a:ext cx="10501099" cy="5159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Through FEDIP</a:t>
          </a:r>
          <a:endParaRPr lang="en-US" sz="2100" kern="1200" dirty="0"/>
        </a:p>
      </dsp:txBody>
      <dsp:txXfrm>
        <a:off x="25188" y="60633"/>
        <a:ext cx="10450723" cy="465594"/>
      </dsp:txXfrm>
    </dsp:sp>
    <dsp:sp modelId="{600D269C-8A14-4919-A2B6-45BC142CFB9D}">
      <dsp:nvSpPr>
        <dsp:cNvPr id="0" name=""/>
        <dsp:cNvSpPr/>
      </dsp:nvSpPr>
      <dsp:spPr>
        <a:xfrm>
          <a:off x="0" y="611895"/>
          <a:ext cx="10501099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 err="1"/>
            <a:t>Recognised</a:t>
          </a:r>
          <a:r>
            <a:rPr lang="en-US" sz="2100" b="0" i="0" kern="1200" baseline="0" dirty="0"/>
            <a:t> UK-wide standard</a:t>
          </a:r>
          <a:endParaRPr lang="en-US" sz="2100" kern="1200" dirty="0"/>
        </a:p>
      </dsp:txBody>
      <dsp:txXfrm>
        <a:off x="25188" y="637083"/>
        <a:ext cx="10450723" cy="465594"/>
      </dsp:txXfrm>
    </dsp:sp>
    <dsp:sp modelId="{B77BC44D-B1A6-4E73-8D9A-6E13E42247F4}">
      <dsp:nvSpPr>
        <dsp:cNvPr id="0" name=""/>
        <dsp:cNvSpPr/>
      </dsp:nvSpPr>
      <dsp:spPr>
        <a:xfrm>
          <a:off x="0" y="1188345"/>
          <a:ext cx="10501099" cy="5159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Guidance and support</a:t>
          </a:r>
        </a:p>
      </dsp:txBody>
      <dsp:txXfrm>
        <a:off x="25188" y="1213533"/>
        <a:ext cx="10450723" cy="465594"/>
      </dsp:txXfrm>
    </dsp:sp>
    <dsp:sp modelId="{50E3A3D9-077A-4FA7-A7F2-41698299561C}">
      <dsp:nvSpPr>
        <dsp:cNvPr id="0" name=""/>
        <dsp:cNvSpPr/>
      </dsp:nvSpPr>
      <dsp:spPr>
        <a:xfrm>
          <a:off x="0" y="1764795"/>
          <a:ext cx="10501099" cy="5159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Frameworks and resources</a:t>
          </a:r>
        </a:p>
      </dsp:txBody>
      <dsp:txXfrm>
        <a:off x="25188" y="1789983"/>
        <a:ext cx="10450723" cy="465594"/>
      </dsp:txXfrm>
    </dsp:sp>
    <dsp:sp modelId="{F3CADD60-EBD1-45F6-9A07-44EE802839A3}">
      <dsp:nvSpPr>
        <dsp:cNvPr id="0" name=""/>
        <dsp:cNvSpPr/>
      </dsp:nvSpPr>
      <dsp:spPr>
        <a:xfrm>
          <a:off x="0" y="2341245"/>
          <a:ext cx="10501099" cy="5159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of peers</a:t>
          </a:r>
        </a:p>
      </dsp:txBody>
      <dsp:txXfrm>
        <a:off x="25188" y="2366433"/>
        <a:ext cx="10450723" cy="4655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3DC731-F80A-425B-AA0F-C1824B3CDB32}">
      <dsp:nvSpPr>
        <dsp:cNvPr id="0" name=""/>
        <dsp:cNvSpPr/>
      </dsp:nvSpPr>
      <dsp:spPr>
        <a:xfrm>
          <a:off x="8043836" y="1234410"/>
          <a:ext cx="3269922" cy="32705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7BC28-C637-426A-A576-4D454BDD73DB}">
      <dsp:nvSpPr>
        <dsp:cNvPr id="0" name=""/>
        <dsp:cNvSpPr/>
      </dsp:nvSpPr>
      <dsp:spPr>
        <a:xfrm>
          <a:off x="8152407" y="1343446"/>
          <a:ext cx="3052778" cy="30524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</a:rPr>
            <a:t>AphA supports your development and impact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8588823" y="1779593"/>
        <a:ext cx="2179948" cy="2180160"/>
      </dsp:txXfrm>
    </dsp:sp>
    <dsp:sp modelId="{E9C2F5B5-3C8D-4A89-95EC-300AB4511512}">
      <dsp:nvSpPr>
        <dsp:cNvPr id="0" name=""/>
        <dsp:cNvSpPr/>
      </dsp:nvSpPr>
      <dsp:spPr>
        <a:xfrm rot="2700000">
          <a:off x="4668215" y="1238363"/>
          <a:ext cx="3262046" cy="3262046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56FFA8-698F-41C1-8FD8-DF5F7F60D2C5}">
      <dsp:nvSpPr>
        <dsp:cNvPr id="0" name=""/>
        <dsp:cNvSpPr/>
      </dsp:nvSpPr>
      <dsp:spPr>
        <a:xfrm>
          <a:off x="4772849" y="1343446"/>
          <a:ext cx="3052778" cy="30524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</a:rPr>
            <a:t>Data and analytics are critical to success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5209264" y="1779593"/>
        <a:ext cx="2179948" cy="2180160"/>
      </dsp:txXfrm>
    </dsp:sp>
    <dsp:sp modelId="{CCB94469-9F61-42FC-87F3-3C2F1377B3A4}">
      <dsp:nvSpPr>
        <dsp:cNvPr id="0" name=""/>
        <dsp:cNvSpPr/>
      </dsp:nvSpPr>
      <dsp:spPr>
        <a:xfrm rot="2700000">
          <a:off x="1288657" y="1238363"/>
          <a:ext cx="3262046" cy="3262046"/>
        </a:xfrm>
        <a:prstGeom prst="teardrop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4D6AA-3265-4ADE-84B2-15479EED98AD}">
      <dsp:nvSpPr>
        <dsp:cNvPr id="0" name=""/>
        <dsp:cNvSpPr/>
      </dsp:nvSpPr>
      <dsp:spPr>
        <a:xfrm>
          <a:off x="1393291" y="1343446"/>
          <a:ext cx="3052778" cy="30524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 dirty="0">
              <a:solidFill>
                <a:schemeClr val="bg1"/>
              </a:solidFill>
            </a:rPr>
            <a:t>Data and analytics is central to NHS transformation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829706" y="1779593"/>
        <a:ext cx="2179948" cy="2180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541D4-16AB-4DF3-8FFC-FA3E4612FDC7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4BF39-6C25-4906-AEF2-9DAC6F26CF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13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intro: who you are and </a:t>
            </a:r>
            <a:r>
              <a:rPr lang="en-US" dirty="0" err="1"/>
              <a:t>AphA’s</a:t>
            </a:r>
            <a:r>
              <a:rPr lang="en-US" dirty="0"/>
              <a:t> role nationally.</a:t>
            </a:r>
          </a:p>
          <a:p>
            <a:r>
              <a:rPr lang="en-US" dirty="0"/>
              <a:t>Frame: this is about supporting </a:t>
            </a:r>
            <a:r>
              <a:rPr lang="en-US" i="1" dirty="0"/>
              <a:t>their</a:t>
            </a:r>
            <a:r>
              <a:rPr lang="en-US" dirty="0"/>
              <a:t> work in primary care.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purpose is to raise the profile of and represent the voice of health and care data and analytics professionals as a recognised and respected industry expert, by providing a professional framework and an established support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help our members to drive up the quality and application of data and analytics to improve experience in a fast paced and dynamic health and care system.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Gadugi" panose="020B0502040204020203" pitchFamily="34" charset="0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18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Reality: </a:t>
            </a:r>
          </a:p>
          <a:p>
            <a:pPr lvl="1"/>
            <a:r>
              <a:rPr lang="en-US" dirty="0"/>
              <a:t>Increasing workload </a:t>
            </a:r>
          </a:p>
          <a:p>
            <a:pPr lvl="1"/>
            <a:r>
              <a:rPr lang="en-US" dirty="0"/>
              <a:t>Shift to prevention, population health, neighbourhood working </a:t>
            </a:r>
          </a:p>
          <a:p>
            <a:pPr lvl="1"/>
            <a:endParaRPr lang="en-US" dirty="0"/>
          </a:p>
          <a:p>
            <a:r>
              <a:rPr lang="en-US" dirty="0"/>
              <a:t>Acknowledge pressure they are under.</a:t>
            </a:r>
          </a:p>
          <a:p>
            <a:r>
              <a:rPr lang="en-US" dirty="0"/>
              <a:t>Emphasise why these changes elevates their roles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263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Position: </a:t>
            </a:r>
          </a:p>
          <a:p>
            <a:pPr lvl="1"/>
            <a:r>
              <a:rPr lang="en-US" dirty="0"/>
              <a:t>Data and analytics are no longer a back-office function — they are central to clinical decision-making, service design, and system transformation.</a:t>
            </a:r>
          </a:p>
          <a:p>
            <a:pPr lvl="1"/>
            <a:endParaRPr lang="en-US" dirty="0"/>
          </a:p>
          <a:p>
            <a:r>
              <a:rPr lang="en-US" dirty="0"/>
              <a:t>Make it real: appointments, demand, risk, inequalities.</a:t>
            </a:r>
          </a:p>
          <a:p>
            <a:r>
              <a:rPr lang="en-US" dirty="0"/>
              <a:t>Position analytics as essential to daily decision-making.</a:t>
            </a:r>
          </a:p>
          <a:p>
            <a:endParaRPr lang="en-GB" dirty="0"/>
          </a:p>
          <a:p>
            <a:r>
              <a:rPr lang="en-US" b="1" dirty="0"/>
              <a:t>Bridge to AphA:</a:t>
            </a:r>
            <a:endParaRPr lang="en-US" dirty="0"/>
          </a:p>
          <a:p>
            <a:r>
              <a:rPr lang="en-US" dirty="0"/>
              <a:t>That’s exactly where AphA exists — to support professionals like you to thrive in this changing landscape.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61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AphA = professional home + practical support</a:t>
            </a:r>
          </a:p>
          <a:p>
            <a:r>
              <a:rPr lang="en-US" dirty="0"/>
              <a:t>Focus on impact, not just technical output.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08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NHS England is introducing a progressive commitment to professional membership and registration for DDaT staff.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approach brings DDaT in line with other established NHS professions and supports high-quality, safe delivery of digital services that underpin patient care.</a:t>
            </a:r>
          </a:p>
          <a:p>
            <a:endParaRPr lang="en-GB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*The senior DDaT leader in some NHS organisations is lower than 8d, the timeline expectation for membership should be considered as being March 2027.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There is </a:t>
            </a:r>
            <a:r>
              <a:rPr lang="en-US" b="1" dirty="0"/>
              <a:t>national expectation</a:t>
            </a:r>
            <a:r>
              <a:rPr lang="en-US" dirty="0"/>
              <a:t> that: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DDaT</a:t>
            </a:r>
            <a:r>
              <a:rPr lang="en-US" dirty="0"/>
              <a:t> professionals join a professional body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Progress toward professional registration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AphA helps organisations meet this expectation</a:t>
            </a:r>
            <a:r>
              <a:rPr lang="en-US" dirty="0"/>
              <a:t> </a:t>
            </a:r>
          </a:p>
          <a:p>
            <a:r>
              <a:rPr lang="en-US" b="1" dirty="0"/>
              <a:t>For individuals: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Future-proofs careers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Aligns with NHS workforce strategy</a:t>
            </a:r>
          </a:p>
          <a:p>
            <a:endParaRPr lang="en-GB" dirty="0"/>
          </a:p>
          <a:p>
            <a:r>
              <a:rPr lang="en-US" dirty="0"/>
              <a:t>This is not optional long-term.</a:t>
            </a:r>
          </a:p>
          <a:p>
            <a:r>
              <a:rPr lang="en-US" dirty="0"/>
              <a:t>Positions them ahead of the curve.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74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data and analytics roles are: </a:t>
            </a:r>
          </a:p>
          <a:p>
            <a:r>
              <a:rPr lang="en-GB" dirty="0"/>
              <a:t>Isolated </a:t>
            </a:r>
          </a:p>
          <a:p>
            <a:r>
              <a:rPr lang="en-GB" dirty="0"/>
              <a:t>Multi-tasking across roles </a:t>
            </a:r>
          </a:p>
          <a:p>
            <a:r>
              <a:rPr lang="en-GB" dirty="0"/>
              <a:t>Not formally recognised as “analysts” </a:t>
            </a:r>
          </a:p>
          <a:p>
            <a:endParaRPr lang="en-GB" dirty="0"/>
          </a:p>
          <a:p>
            <a:r>
              <a:rPr lang="en-GB" dirty="0"/>
              <a:t>AphA provides:</a:t>
            </a:r>
          </a:p>
          <a:p>
            <a:r>
              <a:rPr lang="en-GB" dirty="0"/>
              <a:t>A recognised professional home </a:t>
            </a:r>
          </a:p>
          <a:p>
            <a:r>
              <a:rPr lang="en-GB" dirty="0"/>
              <a:t>A shared identity across disciplines </a:t>
            </a:r>
          </a:p>
          <a:p>
            <a:r>
              <a:rPr lang="en-GB" dirty="0"/>
              <a:t>Alignment with national standards and expectations </a:t>
            </a:r>
          </a:p>
          <a:p>
            <a:endParaRPr lang="en-GB" dirty="0"/>
          </a:p>
          <a:p>
            <a:r>
              <a:rPr lang="en-GB" dirty="0"/>
              <a:t>Many feel invisible or undervalued.</a:t>
            </a:r>
          </a:p>
          <a:p>
            <a:r>
              <a:rPr lang="en-GB" dirty="0"/>
              <a:t>AphA provides recognition and legitimacy.</a:t>
            </a:r>
          </a:p>
          <a:p>
            <a:endParaRPr lang="en-GB" dirty="0"/>
          </a:p>
          <a:p>
            <a:r>
              <a:rPr lang="en-GB" dirty="0"/>
              <a:t>You’re not ‘just the data person’ — you’re part of a recognised profession.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52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006B-E4FC-D809-2363-77123E072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BA515-65CF-ED38-9B65-2CC6F7CE2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219E35-1A99-F467-08B3-819F1C864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AphA offers:</a:t>
            </a:r>
          </a:p>
          <a:p>
            <a:r>
              <a:rPr lang="en-GB" dirty="0"/>
              <a:t>National and regional branches </a:t>
            </a:r>
          </a:p>
          <a:p>
            <a:r>
              <a:rPr lang="en-GB" dirty="0"/>
              <a:t>Specialist networks: </a:t>
            </a:r>
          </a:p>
          <a:p>
            <a:r>
              <a:rPr lang="en-GB" dirty="0"/>
              <a:t>Population health </a:t>
            </a:r>
          </a:p>
          <a:p>
            <a:r>
              <a:rPr lang="en-GB" dirty="0"/>
              <a:t>Health economics </a:t>
            </a:r>
          </a:p>
          <a:p>
            <a:r>
              <a:rPr lang="en-GB" dirty="0"/>
              <a:t>Research </a:t>
            </a:r>
          </a:p>
          <a:p>
            <a:r>
              <a:rPr lang="en-GB" dirty="0"/>
              <a:t>Clinical Coding Leaders </a:t>
            </a:r>
          </a:p>
          <a:p>
            <a:r>
              <a:rPr lang="en-GB" dirty="0"/>
              <a:t>            Chief Data &amp; Analytics Officer network </a:t>
            </a:r>
          </a:p>
          <a:p>
            <a:r>
              <a:rPr lang="en-GB" dirty="0"/>
              <a:t>Communities of practice </a:t>
            </a:r>
          </a:p>
          <a:p>
            <a:endParaRPr lang="en-GB" dirty="0"/>
          </a:p>
          <a:p>
            <a:r>
              <a:rPr lang="en-GB" dirty="0"/>
              <a:t>Translate to your world:</a:t>
            </a:r>
          </a:p>
          <a:p>
            <a:r>
              <a:rPr lang="en-GB" dirty="0"/>
              <a:t>Learn how your AphA community are using data </a:t>
            </a:r>
          </a:p>
          <a:p>
            <a:r>
              <a:rPr lang="en-GB" dirty="0"/>
              <a:t>Share solutions for: </a:t>
            </a:r>
          </a:p>
          <a:p>
            <a:r>
              <a:rPr lang="en-GB" dirty="0"/>
              <a:t>Demand management </a:t>
            </a:r>
          </a:p>
          <a:p>
            <a:r>
              <a:rPr lang="en-GB" dirty="0"/>
              <a:t>Long-term condition management </a:t>
            </a:r>
          </a:p>
          <a:p>
            <a:r>
              <a:rPr lang="en-GB" dirty="0"/>
              <a:t>Inequalities </a:t>
            </a:r>
          </a:p>
          <a:p>
            <a:endParaRPr lang="en-GB" dirty="0"/>
          </a:p>
          <a:p>
            <a:r>
              <a:rPr lang="en-GB" dirty="0"/>
              <a:t>AphA connects member to peers solving similar issues.</a:t>
            </a:r>
          </a:p>
          <a:p>
            <a:endParaRPr lang="en-GB" dirty="0"/>
          </a:p>
          <a:p>
            <a:r>
              <a:rPr lang="en-GB" dirty="0"/>
              <a:t>You don’t have to solve the same problems in isolation — someone in AphA has already tackled it.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D2FB6-B939-2096-8CD7-50D430C52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27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761C5-5095-1439-71B1-9162D894C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7FC4-58B6-CE7D-3E8D-C55B1B4D7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465219-4BEB-0ABD-8665-08964EF68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and analytics roles are often: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Broad but not structured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Limited access to formal development </a:t>
            </a:r>
          </a:p>
          <a:p>
            <a:r>
              <a:rPr lang="en-US" b="1" dirty="0"/>
              <a:t>AphA provides: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Competency frameworks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Training &amp; events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Knowledge hub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Mentorship opportunities </a:t>
            </a:r>
          </a:p>
          <a:p>
            <a:r>
              <a:rPr lang="en-US" b="1" dirty="0"/>
              <a:t>Why this matters:</a:t>
            </a:r>
            <a:endParaRPr lang="en-US" dirty="0"/>
          </a:p>
          <a:p>
            <a:r>
              <a:rPr lang="en-US" dirty="0"/>
              <a:t>Helps staff move from: </a:t>
            </a:r>
          </a:p>
          <a:p>
            <a:pPr lvl="1"/>
            <a:r>
              <a:rPr lang="en-US" dirty="0"/>
              <a:t>Reporting → Insight → Impact </a:t>
            </a:r>
          </a:p>
          <a:p>
            <a:r>
              <a:rPr lang="en-US" dirty="0"/>
              <a:t>Supports career pathways that often don’t exist locally </a:t>
            </a:r>
          </a:p>
          <a:p>
            <a:endParaRPr lang="en-US" dirty="0"/>
          </a:p>
          <a:p>
            <a:r>
              <a:rPr lang="en-US" dirty="0"/>
              <a:t>Many roles lack structure or progression.</a:t>
            </a:r>
          </a:p>
          <a:p>
            <a:r>
              <a:rPr lang="en-US" dirty="0"/>
              <a:t>AphA helps build clear career pathways.</a:t>
            </a:r>
          </a:p>
          <a:p>
            <a:endParaRPr lang="en-US" dirty="0"/>
          </a:p>
          <a:p>
            <a:r>
              <a:rPr lang="en-US" dirty="0"/>
              <a:t>AphA helps turn capability into a career.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E0A46-8511-9669-0136-649CAF213C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879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8476C-B202-5D18-4A38-26CF8D55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68D36-6898-8D56-59FE-E21B2A50A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339BB-F8D1-9C75-51D1-DE59D5ADA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Tie everything back to </a:t>
            </a:r>
            <a:r>
              <a:rPr lang="en-GB" b="1" dirty="0"/>
              <a:t>patient outcomes</a:t>
            </a:r>
            <a:r>
              <a:rPr lang="en-GB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data → better decisions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insight → better targeting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analytics → reduced inequalities </a:t>
            </a:r>
          </a:p>
          <a:p>
            <a:r>
              <a:rPr lang="en-GB" dirty="0"/>
              <a:t>Examples relevant to primary care: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Risk stratification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Population health management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Medicines optimisation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Prevention and early intervention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Always link back to patient benefit.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examples: risk stratification, prevention.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isn’t about data for data’s sake — it’s about better care for your patients.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B5972-2A0A-A2BA-BEA8-CC20FD6AC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02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is Professional Registration?</a:t>
            </a:r>
          </a:p>
          <a:p>
            <a:r>
              <a:rPr lang="en-US" dirty="0"/>
              <a:t>Through </a:t>
            </a:r>
            <a:r>
              <a:rPr lang="en-US" b="1" dirty="0"/>
              <a:t>FEDIP (Federation for Informatics Professionals)</a:t>
            </a:r>
            <a:r>
              <a:rPr lang="en-US" dirty="0"/>
              <a:t> </a:t>
            </a:r>
          </a:p>
          <a:p>
            <a:r>
              <a:rPr lang="en-US" dirty="0"/>
              <a:t>Recognised standard across UK health informatics </a:t>
            </a:r>
          </a:p>
          <a:p>
            <a:endParaRPr lang="en-US" dirty="0"/>
          </a:p>
          <a:p>
            <a:r>
              <a:rPr lang="en-US" dirty="0"/>
              <a:t>It’s the equivalent of chartered status for data and analytics professionals.  RCN/NMC example?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 err="1"/>
              <a:t>AphA’s</a:t>
            </a:r>
            <a:r>
              <a:rPr lang="en-US" b="1" dirty="0"/>
              <a:t> Role</a:t>
            </a:r>
          </a:p>
          <a:p>
            <a:r>
              <a:rPr lang="en-US" dirty="0"/>
              <a:t>AphA supports members on the journey to registration </a:t>
            </a:r>
          </a:p>
          <a:p>
            <a:r>
              <a:rPr lang="en-US" dirty="0"/>
              <a:t>Provides: </a:t>
            </a:r>
          </a:p>
          <a:p>
            <a:pPr lvl="1"/>
            <a:r>
              <a:rPr lang="en-US" dirty="0"/>
              <a:t>Frameworks </a:t>
            </a:r>
          </a:p>
          <a:p>
            <a:pPr lvl="1"/>
            <a:r>
              <a:rPr lang="en-US" dirty="0"/>
              <a:t>Guidance </a:t>
            </a:r>
          </a:p>
          <a:p>
            <a:pPr lvl="1"/>
            <a:r>
              <a:rPr lang="en-US" dirty="0"/>
              <a:t>Community support </a:t>
            </a:r>
          </a:p>
          <a:p>
            <a:pPr lvl="1"/>
            <a:endParaRPr lang="en-US" dirty="0"/>
          </a:p>
          <a:p>
            <a:r>
              <a:rPr lang="en-US" dirty="0"/>
              <a:t>Keep simple and jargon-free.</a:t>
            </a:r>
          </a:p>
          <a:p>
            <a:r>
              <a:rPr lang="en-US" dirty="0"/>
              <a:t>Analogy to clinical/professional registration helps. – RCN/NMC</a:t>
            </a:r>
          </a:p>
          <a:p>
            <a:r>
              <a:rPr lang="en-US" dirty="0"/>
              <a:t>Remove fear/complexity.</a:t>
            </a:r>
          </a:p>
          <a:p>
            <a:r>
              <a:rPr lang="en-US" dirty="0"/>
              <a:t>AphA makes the process achievable.</a:t>
            </a:r>
          </a:p>
          <a:p>
            <a:endParaRPr lang="en-US" dirty="0"/>
          </a:p>
          <a:p>
            <a:r>
              <a:rPr lang="en-US" dirty="0"/>
              <a:t>You don’t have to navigate </a:t>
            </a:r>
            <a:r>
              <a:rPr lang="en-US" dirty="0" err="1"/>
              <a:t>professionalisation</a:t>
            </a:r>
            <a:r>
              <a:rPr lang="en-US" dirty="0"/>
              <a:t> alone — AphA walks that journey with you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406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Why it matters</a:t>
            </a:r>
          </a:p>
          <a:p>
            <a:r>
              <a:rPr lang="en-US" dirty="0"/>
              <a:t>For individuals: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Recognition of expertise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Credibility with clinicians and leaders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Career progression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Mobility across organisations </a:t>
            </a:r>
          </a:p>
          <a:p>
            <a:r>
              <a:rPr lang="en-US" dirty="0"/>
              <a:t>For organisations: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Assurance of capability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Consistency of standards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Supports governance and trust</a:t>
            </a:r>
          </a:p>
          <a:p>
            <a:endParaRPr lang="en-GB" dirty="0"/>
          </a:p>
          <a:p>
            <a:r>
              <a:rPr lang="en-US" dirty="0"/>
              <a:t>Balance personal and organisational benefits.</a:t>
            </a:r>
          </a:p>
          <a:p>
            <a:r>
              <a:rPr lang="en-US" dirty="0"/>
              <a:t>Emphasise credibility with clinicians.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396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FE02-8789-721F-4F5E-FB7BA319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96F79-79B9-30C4-1C72-0E5D36A92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64E44E-D195-45A4-B92D-7E675D342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B4746-68AE-7F1A-AD13-DA93E5926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A30B08-23F8-431C-991A-30BFB259F3E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17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9337-F527-E73E-E462-D8C7DAEA9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ACAEA-5A39-5A78-645A-9CA1EA0B4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4F064-B857-66E4-0D6D-DDF3454ED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9004E-CDEC-5C68-96E5-CB4DE8BD9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031846-CD6E-45F1-9F61-E559F540C52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74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and analytics are at the </a:t>
            </a:r>
            <a:r>
              <a:rPr lang="en-US" dirty="0" err="1"/>
              <a:t>centre</a:t>
            </a:r>
            <a:r>
              <a:rPr lang="en-US" dirty="0"/>
              <a:t> of NHS transformation and essential to that future </a:t>
            </a:r>
          </a:p>
          <a:p>
            <a:r>
              <a:rPr lang="en-US" dirty="0"/>
              <a:t>AphA exists to support</a:t>
            </a:r>
            <a:r>
              <a:rPr lang="en-US" b="0" dirty="0"/>
              <a:t> you </a:t>
            </a:r>
            <a:r>
              <a:rPr lang="en-US" dirty="0"/>
              <a:t>in that role </a:t>
            </a:r>
          </a:p>
          <a:p>
            <a:endParaRPr lang="en-US" dirty="0"/>
          </a:p>
          <a:p>
            <a:r>
              <a:rPr lang="en-US" dirty="0" err="1"/>
              <a:t>Summarise</a:t>
            </a:r>
            <a:r>
              <a:rPr lang="en-US" dirty="0"/>
              <a:t> clearly and confidently.</a:t>
            </a:r>
          </a:p>
          <a:p>
            <a:r>
              <a:rPr lang="en-US" dirty="0"/>
              <a:t>End on value and impact.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we want better data, better insight, and better care — we need to invest in the people who deliver it. That’s what AphA is here to do.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437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your biggest data challenges?</a:t>
            </a:r>
          </a:p>
          <a:p>
            <a:r>
              <a:rPr lang="en-US" dirty="0"/>
              <a:t>What support would make the biggest difference?</a:t>
            </a:r>
          </a:p>
          <a:p>
            <a:r>
              <a:rPr lang="en-US"/>
              <a:t>How </a:t>
            </a:r>
            <a:r>
              <a:rPr lang="en-US" dirty="0"/>
              <a:t>can AphA help you?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31846-CD6E-45F1-9F61-E559F540C52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05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41F14-CE3B-71C4-5872-050F1AAEB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5D546-A760-9243-5A3C-A83AA72A3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D851B-ADCA-4EF7-D30D-570E1755D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96AB4-4983-1639-99FA-CCE0BCB5D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CE39D-03E5-B0AB-AE6E-170B3A0E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1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11F7-2414-C280-8D78-900BEDCFB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F1C2A-E96C-D01E-998C-BC9FCB91E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4EB9C-653A-2168-0447-56FDF96B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9BF6-0443-2298-FA99-273F68A8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76859-9F9D-36EA-909E-AF91DB97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3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7D50-6123-8762-71EA-C1492F360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80ABC-A765-C296-CCA3-FB34A788D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1B6F-7333-7E8D-2A08-008BDEEC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E3CEF-BFFE-C75D-0D2B-7E9375B9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0EB98-A70A-CCDD-6BFE-B7CE3CCC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2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3640A-13D4-DF5D-11EF-31CB41F1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1373-5870-00AC-A160-45C99FB52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3CEA6-541E-A572-5A58-8120D30E3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29E86-8A93-8D85-CDB9-E6795BF4A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CCA6D-70BD-6EC8-1720-D98E9EA6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43DC2-D0F1-D08E-6B16-AAA0B581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60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92C0-C638-6418-7217-8B4F4225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A4827-FCB0-3F71-19F1-48E2D4004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20F7F-A899-6B99-0FD2-BB65A7FA8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7E995B-ACF2-649A-C03C-09843C16E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CBC0D-424B-2358-2E3C-E5AD6E17D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77C0B2-3D43-F464-FB98-3F8DFD2B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2D5A6-6376-AFED-1ABB-B8C78165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A1F17-BE5C-7D43-8E51-7C6BBA63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2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E663-C397-F893-C34E-F076333F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27A98-2971-60CE-F4C1-6A466FA8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65BC6-E48C-6C65-3EC7-E46C2907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D6950-75BA-C2A8-6517-8DC5C28A8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12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E7FD9-337B-E4DF-7B8D-A6F51351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5F606C-E11F-A7B1-BC5D-4AC9BEE3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02E70-2B15-A883-6C2E-3859EA00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3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8BDB-B749-6505-DD8C-BB245668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C3EA8-E36D-CC5A-6926-84A62ECC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B1C7D-22EA-83EC-B77B-26DBF0F10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319BE-A44E-AE4D-F634-028EE5ADD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495A4-9C49-97FB-B4C4-C4AC3765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33813-3DAB-D6E3-3852-56C89BBC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70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6E47-54E5-5A7B-365D-66FAFD708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1E7B8-3C0E-CF94-C7AB-1FFE63CFB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7F179-CD96-9E3B-2562-306592798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D2C37-3796-ABE0-AAF2-43E484C0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282AA-6E85-DE3E-422C-8FF30517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EC768-3B8A-96C4-C686-7FAA84AFF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6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9A81-BFCC-8D53-6E56-025C5634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C84A3-AC2D-3775-D8D6-537F5E55B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E2274-4CA4-FB9D-D884-BF02105A8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772D3-6BDA-BAAA-D022-D748C19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6675A-E76E-70C6-B04B-1A0B3B70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8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F1E3FB-821F-2D84-06AB-561DA6335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3B698-36E0-C98A-DE54-579984337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9E9CF-720F-F8BC-899F-0CA2E5E8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C9BC2-34CF-0E44-A6CC-E87B29E2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1C76F-096C-480F-62F8-BDECF471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08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8B86C7-4392-8243-1C90-A3F7C69C36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451" y="0"/>
            <a:ext cx="1777550" cy="10190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3F813C-91A4-2369-AD68-01A061878639}"/>
              </a:ext>
            </a:extLst>
          </p:cNvPr>
          <p:cNvSpPr txBox="1"/>
          <p:nvPr userDrawn="1"/>
        </p:nvSpPr>
        <p:spPr>
          <a:xfrm>
            <a:off x="332090" y="6519600"/>
            <a:ext cx="2269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82DC8E-0D5D-D4F3-7245-12A45B804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127"/>
          <a:stretch/>
        </p:blipFill>
        <p:spPr>
          <a:xfrm>
            <a:off x="89012" y="6568967"/>
            <a:ext cx="243078" cy="241290"/>
          </a:xfrm>
          <a:prstGeom prst="rect">
            <a:avLst/>
          </a:prstGeom>
        </p:spPr>
      </p:pic>
      <p:sp>
        <p:nvSpPr>
          <p:cNvPr id="10" name="Chevron 16">
            <a:extLst>
              <a:ext uri="{FF2B5EF4-FFF2-40B4-BE49-F238E27FC236}">
                <a16:creationId xmlns:a16="http://schemas.microsoft.com/office/drawing/2014/main" id="{1EF5B935-E885-8FB4-F64B-A84E8F3FF378}"/>
              </a:ext>
            </a:extLst>
          </p:cNvPr>
          <p:cNvSpPr/>
          <p:nvPr userDrawn="1"/>
        </p:nvSpPr>
        <p:spPr>
          <a:xfrm>
            <a:off x="2267288" y="6519600"/>
            <a:ext cx="2520000" cy="338400"/>
          </a:xfrm>
          <a:prstGeom prst="chevron">
            <a:avLst/>
          </a:prstGeom>
          <a:solidFill>
            <a:srgbClr val="ED1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A9B62B-FF96-24E5-0456-BB28A2B012B0}"/>
              </a:ext>
            </a:extLst>
          </p:cNvPr>
          <p:cNvSpPr/>
          <p:nvPr userDrawn="1"/>
        </p:nvSpPr>
        <p:spPr>
          <a:xfrm>
            <a:off x="4632000" y="6519600"/>
            <a:ext cx="2520000" cy="338400"/>
          </a:xfrm>
          <a:prstGeom prst="rect">
            <a:avLst/>
          </a:prstGeom>
          <a:solidFill>
            <a:srgbClr val="F89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292167-E00F-C2FF-1768-7C8C89A1F8D4}"/>
              </a:ext>
            </a:extLst>
          </p:cNvPr>
          <p:cNvSpPr/>
          <p:nvPr userDrawn="1"/>
        </p:nvSpPr>
        <p:spPr>
          <a:xfrm>
            <a:off x="7152000" y="6520412"/>
            <a:ext cx="2520000" cy="338400"/>
          </a:xfrm>
          <a:prstGeom prst="rect">
            <a:avLst/>
          </a:prstGeom>
          <a:solidFill>
            <a:srgbClr val="06A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493DA-DFD3-DB98-1688-284F051B7861}"/>
              </a:ext>
            </a:extLst>
          </p:cNvPr>
          <p:cNvSpPr/>
          <p:nvPr userDrawn="1"/>
        </p:nvSpPr>
        <p:spPr>
          <a:xfrm>
            <a:off x="9672000" y="6520412"/>
            <a:ext cx="2520000" cy="338400"/>
          </a:xfrm>
          <a:prstGeom prst="rect">
            <a:avLst/>
          </a:prstGeom>
          <a:solidFill>
            <a:srgbClr val="055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65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77D7A-4D8D-9556-A044-E8DADC2A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C5F6C-1E9D-CA58-4830-4F57E7F47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C976A-D30F-FAA4-EEEB-194275A8E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F50E60-6D32-486D-ACDE-73C62ED1CDD6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8CB3D-381F-E9AE-7831-DCE100931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3F29B-4E2A-4246-0A6B-19279F6BD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3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hanalysts.org/code-of-conduct/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AD354-5C31-47AE-8F87-B6FFB250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907" y="1955161"/>
            <a:ext cx="9028176" cy="4323644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5539C"/>
                </a:solidFill>
                <a:latin typeface="+mn-lt"/>
              </a:rPr>
            </a:br>
            <a:r>
              <a:rPr lang="en-GB" b="1" dirty="0">
                <a:solidFill>
                  <a:srgbClr val="05539C"/>
                </a:solidFill>
                <a:latin typeface="+mn-lt"/>
              </a:rPr>
              <a:t>AphA</a:t>
            </a:r>
            <a:br>
              <a:rPr lang="en-GB" sz="4400" b="1" dirty="0">
                <a:latin typeface="+mn-lt"/>
              </a:rPr>
            </a:br>
            <a:r>
              <a:rPr lang="en-GB" sz="4900" b="1" dirty="0"/>
              <a:t>Discover Your Professional Home in Health &amp; Care Data and Analytics</a:t>
            </a:r>
            <a:br>
              <a:rPr lang="en-GB" b="1" dirty="0"/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sz="3100" b="1" dirty="0">
                <a:latin typeface="+mn-lt"/>
              </a:rPr>
              <a:t>Jane Johnston (LFEDIP)</a:t>
            </a:r>
            <a:br>
              <a:rPr lang="en-GB" sz="3100" b="1" dirty="0">
                <a:latin typeface="+mn-lt"/>
              </a:rPr>
            </a:br>
            <a:r>
              <a:rPr lang="en-GB" sz="3100" b="1" dirty="0">
                <a:latin typeface="+mn-lt"/>
              </a:rPr>
              <a:t>Corielyn Bromley (</a:t>
            </a:r>
            <a:r>
              <a:rPr lang="en-GB" sz="3100" b="1" dirty="0" err="1">
                <a:latin typeface="+mn-lt"/>
              </a:rPr>
              <a:t>AdvFEDIP</a:t>
            </a:r>
            <a:r>
              <a:rPr lang="en-GB" sz="3100" b="1" dirty="0">
                <a:latin typeface="+mn-lt"/>
              </a:rPr>
              <a:t>)</a:t>
            </a:r>
            <a:br>
              <a:rPr lang="en-GB" sz="3100" b="1">
                <a:latin typeface="+mn-lt"/>
              </a:rPr>
            </a:br>
            <a:endParaRPr lang="en-GB" sz="31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F0EFA-7D97-404D-9BA0-C373D3D1E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1083" y="5157781"/>
            <a:ext cx="257682" cy="61827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9675B-0A2A-4B87-8BEA-0AA98CA1E02D}"/>
              </a:ext>
            </a:extLst>
          </p:cNvPr>
          <p:cNvSpPr txBox="1"/>
          <p:nvPr/>
        </p:nvSpPr>
        <p:spPr>
          <a:xfrm>
            <a:off x="431923" y="6496959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821F3-9B1F-49BF-84E8-73D505B97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27"/>
          <a:stretch/>
        </p:blipFill>
        <p:spPr>
          <a:xfrm>
            <a:off x="225421" y="6546791"/>
            <a:ext cx="243078" cy="2412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0C98C38-BA3D-46E2-A510-BB9BC6A05953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8" name="Chevron 16">
              <a:extLst>
                <a:ext uri="{FF2B5EF4-FFF2-40B4-BE49-F238E27FC236}">
                  <a16:creationId xmlns:a16="http://schemas.microsoft.com/office/drawing/2014/main" id="{D0621932-A90D-4845-98B5-911FDC954622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D685B9-2FC9-4598-A540-60DD33294209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70288F-8C0D-4DEF-993E-3B6BBCDDDD18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75C3-85BC-41CC-9384-48D2ED8CBC5D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DCD4C38-C24F-4504-96CB-480F1AE39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" y="321917"/>
            <a:ext cx="2524922" cy="144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4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28" r="1318"/>
          <a:stretch/>
        </p:blipFill>
        <p:spPr>
          <a:xfrm>
            <a:off x="7614336" y="3251181"/>
            <a:ext cx="4425695" cy="33908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1672" y="2200922"/>
            <a:ext cx="97017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Our purpose is to raise the profile of and represent the voice of health and care data and analytics professionals as a recognised and respected industry expert, by providing a professional framework and an established support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Gadugi" panose="020B0502040204020203" pitchFamily="34" charset="0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72" y="4162736"/>
            <a:ext cx="6933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We will help our members to drive up the quality and application of data and analytics to improve experience in a fast paced and dynamic health and care system.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E3D16C-A287-0749-A862-985445A59049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FA96AB-41DA-684C-B591-C6DDC9A0BB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56E840-4644-63E4-AA4F-69D109F3BE18}"/>
              </a:ext>
            </a:extLst>
          </p:cNvPr>
          <p:cNvSpPr txBox="1"/>
          <p:nvPr/>
        </p:nvSpPr>
        <p:spPr>
          <a:xfrm>
            <a:off x="3765803" y="868979"/>
            <a:ext cx="50897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/>
              <a:t>AphA Purpose</a:t>
            </a:r>
          </a:p>
        </p:txBody>
      </p:sp>
    </p:spTree>
    <p:extLst>
      <p:ext uri="{BB962C8B-B14F-4D97-AF65-F5344CB8AC3E}">
        <p14:creationId xmlns:p14="http://schemas.microsoft.com/office/powerpoint/2010/main" val="150010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516" y="2822687"/>
            <a:ext cx="1828800" cy="2333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304" y="3456232"/>
            <a:ext cx="1549628" cy="1806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533" y="4226482"/>
            <a:ext cx="914400" cy="971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847" y="4076052"/>
            <a:ext cx="1000125" cy="11525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7958" y="5244748"/>
            <a:ext cx="342900" cy="447675"/>
          </a:xfrm>
          <a:prstGeom prst="rect">
            <a:avLst/>
          </a:prstGeom>
        </p:spPr>
      </p:pic>
      <p:sp>
        <p:nvSpPr>
          <p:cNvPr id="12" name="Shape 14579">
            <a:extLst>
              <a:ext uri="{FF2B5EF4-FFF2-40B4-BE49-F238E27FC236}">
                <a16:creationId xmlns:a16="http://schemas.microsoft.com/office/drawing/2014/main" id="{A7F6915D-B3C8-B140-A51C-5A005C8AC1B0}"/>
              </a:ext>
            </a:extLst>
          </p:cNvPr>
          <p:cNvSpPr/>
          <p:nvPr/>
        </p:nvSpPr>
        <p:spPr>
          <a:xfrm>
            <a:off x="265177" y="5035092"/>
            <a:ext cx="11926824" cy="1003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671" extrusionOk="0">
                <a:moveTo>
                  <a:pt x="10185" y="3356"/>
                </a:moveTo>
                <a:cubicBezTo>
                  <a:pt x="9373" y="2682"/>
                  <a:pt x="8561" y="5146"/>
                  <a:pt x="7751" y="4082"/>
                </a:cubicBezTo>
                <a:cubicBezTo>
                  <a:pt x="7573" y="3848"/>
                  <a:pt x="7396" y="3444"/>
                  <a:pt x="7217" y="3536"/>
                </a:cubicBezTo>
                <a:cubicBezTo>
                  <a:pt x="7012" y="3642"/>
                  <a:pt x="6812" y="4395"/>
                  <a:pt x="6607" y="4461"/>
                </a:cubicBezTo>
                <a:cubicBezTo>
                  <a:pt x="6415" y="4523"/>
                  <a:pt x="6227" y="3982"/>
                  <a:pt x="6037" y="3645"/>
                </a:cubicBezTo>
                <a:cubicBezTo>
                  <a:pt x="5558" y="2794"/>
                  <a:pt x="5073" y="3236"/>
                  <a:pt x="4591" y="3261"/>
                </a:cubicBezTo>
                <a:cubicBezTo>
                  <a:pt x="4208" y="3282"/>
                  <a:pt x="3825" y="3039"/>
                  <a:pt x="3442" y="2870"/>
                </a:cubicBezTo>
                <a:cubicBezTo>
                  <a:pt x="3116" y="2726"/>
                  <a:pt x="2762" y="2920"/>
                  <a:pt x="2565" y="6384"/>
                </a:cubicBezTo>
                <a:cubicBezTo>
                  <a:pt x="2447" y="8472"/>
                  <a:pt x="2409" y="11571"/>
                  <a:pt x="2222" y="12483"/>
                </a:cubicBezTo>
                <a:cubicBezTo>
                  <a:pt x="1972" y="13699"/>
                  <a:pt x="1785" y="10019"/>
                  <a:pt x="1552" y="8625"/>
                </a:cubicBezTo>
                <a:cubicBezTo>
                  <a:pt x="1262" y="6886"/>
                  <a:pt x="943" y="8783"/>
                  <a:pt x="677" y="11280"/>
                </a:cubicBezTo>
                <a:cubicBezTo>
                  <a:pt x="425" y="13640"/>
                  <a:pt x="198" y="16470"/>
                  <a:pt x="0" y="19671"/>
                </a:cubicBezTo>
                <a:cubicBezTo>
                  <a:pt x="85" y="19671"/>
                  <a:pt x="169" y="19671"/>
                  <a:pt x="254" y="19671"/>
                </a:cubicBezTo>
                <a:cubicBezTo>
                  <a:pt x="7263" y="19671"/>
                  <a:pt x="14273" y="19671"/>
                  <a:pt x="21282" y="19671"/>
                </a:cubicBezTo>
                <a:cubicBezTo>
                  <a:pt x="21388" y="19671"/>
                  <a:pt x="21494" y="19671"/>
                  <a:pt x="21600" y="19671"/>
                </a:cubicBezTo>
                <a:cubicBezTo>
                  <a:pt x="21484" y="17315"/>
                  <a:pt x="21381" y="14835"/>
                  <a:pt x="21293" y="12254"/>
                </a:cubicBezTo>
                <a:cubicBezTo>
                  <a:pt x="21162" y="8405"/>
                  <a:pt x="21007" y="4141"/>
                  <a:pt x="20711" y="4151"/>
                </a:cubicBezTo>
                <a:cubicBezTo>
                  <a:pt x="20585" y="4155"/>
                  <a:pt x="20470" y="5123"/>
                  <a:pt x="20345" y="5221"/>
                </a:cubicBezTo>
                <a:cubicBezTo>
                  <a:pt x="20112" y="5403"/>
                  <a:pt x="19935" y="2816"/>
                  <a:pt x="19728" y="1413"/>
                </a:cubicBezTo>
                <a:cubicBezTo>
                  <a:pt x="19236" y="-1929"/>
                  <a:pt x="18682" y="1654"/>
                  <a:pt x="18143" y="2037"/>
                </a:cubicBezTo>
                <a:cubicBezTo>
                  <a:pt x="17731" y="2330"/>
                  <a:pt x="17327" y="690"/>
                  <a:pt x="16915" y="510"/>
                </a:cubicBezTo>
                <a:cubicBezTo>
                  <a:pt x="16631" y="386"/>
                  <a:pt x="16348" y="962"/>
                  <a:pt x="16063" y="1138"/>
                </a:cubicBezTo>
                <a:cubicBezTo>
                  <a:pt x="15642" y="1399"/>
                  <a:pt x="15218" y="779"/>
                  <a:pt x="14799" y="1539"/>
                </a:cubicBezTo>
                <a:cubicBezTo>
                  <a:pt x="14454" y="2164"/>
                  <a:pt x="14119" y="3715"/>
                  <a:pt x="13770" y="3567"/>
                </a:cubicBezTo>
                <a:cubicBezTo>
                  <a:pt x="13312" y="3374"/>
                  <a:pt x="12880" y="264"/>
                  <a:pt x="12425" y="1186"/>
                </a:cubicBezTo>
                <a:cubicBezTo>
                  <a:pt x="12207" y="1626"/>
                  <a:pt x="12006" y="2981"/>
                  <a:pt x="11793" y="3741"/>
                </a:cubicBezTo>
                <a:cubicBezTo>
                  <a:pt x="11268" y="5615"/>
                  <a:pt x="10724" y="3803"/>
                  <a:pt x="10185" y="3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53578" tIns="53578" rIns="53578" bIns="53578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4484" y="5709966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98645" y="5665641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38056" y="5662432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4842" y="5650590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0891" y="5674357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535" y="1789594"/>
            <a:ext cx="180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Started in the South West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1130" y="1781957"/>
            <a:ext cx="1804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First Conference at (Taunton)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42419" y="1800289"/>
            <a:ext cx="227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Committee </a:t>
            </a:r>
          </a:p>
          <a:p>
            <a:pPr algn="ctr">
              <a:defRPr/>
            </a:pPr>
            <a:r>
              <a:rPr lang="en-GB" dirty="0"/>
              <a:t>Established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57357" y="1789594"/>
            <a:ext cx="227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AphA CIC &amp; Board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Established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28135" y="1742341"/>
            <a:ext cx="2169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New Board structure and constitution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2072940" y="3277460"/>
            <a:ext cx="0" cy="1898044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40330" y="2673754"/>
            <a:ext cx="0" cy="2554823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5618508" y="2982069"/>
            <a:ext cx="0" cy="2215963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734813" y="2717519"/>
            <a:ext cx="0" cy="2467291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3865" y="610744"/>
            <a:ext cx="1320076" cy="92018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63041C1-9153-564B-A2C2-F4E23C5CD6DC}"/>
              </a:ext>
            </a:extLst>
          </p:cNvPr>
          <p:cNvGrpSpPr/>
          <p:nvPr/>
        </p:nvGrpSpPr>
        <p:grpSpPr>
          <a:xfrm>
            <a:off x="2350008" y="6480779"/>
            <a:ext cx="9841992" cy="386144"/>
            <a:chOff x="2350008" y="6480779"/>
            <a:chExt cx="9841992" cy="386144"/>
          </a:xfrm>
        </p:grpSpPr>
        <p:sp>
          <p:nvSpPr>
            <p:cNvPr id="2" name="Chevron 1"/>
            <p:cNvSpPr/>
            <p:nvPr/>
          </p:nvSpPr>
          <p:spPr>
            <a:xfrm>
              <a:off x="2350008" y="6481636"/>
              <a:ext cx="3630168" cy="383417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75834" y="6480779"/>
              <a:ext cx="2669604" cy="384275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946089" y="6481285"/>
              <a:ext cx="2669604" cy="384275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72BF7D-514D-7358-5D81-6ED14BA691F6}"/>
              </a:ext>
            </a:extLst>
          </p:cNvPr>
          <p:cNvCxnSpPr/>
          <p:nvPr/>
        </p:nvCxnSpPr>
        <p:spPr>
          <a:xfrm>
            <a:off x="9823852" y="2567801"/>
            <a:ext cx="0" cy="2467291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E0A1BD9-2650-94A6-6ADF-C6EEF22B883C}"/>
              </a:ext>
            </a:extLst>
          </p:cNvPr>
          <p:cNvSpPr txBox="1"/>
          <p:nvPr/>
        </p:nvSpPr>
        <p:spPr>
          <a:xfrm>
            <a:off x="10263795" y="1697050"/>
            <a:ext cx="1415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First Strategy launched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DA63C8-3978-25C0-3644-B6D577F5A875}"/>
              </a:ext>
            </a:extLst>
          </p:cNvPr>
          <p:cNvSpPr txBox="1"/>
          <p:nvPr/>
        </p:nvSpPr>
        <p:spPr>
          <a:xfrm>
            <a:off x="10518381" y="5638748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BFA42C-7F39-FE72-3B7D-F36AAB8AD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183" y="2343382"/>
            <a:ext cx="2323292" cy="2756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2E9F393-C94A-1DA6-E5A5-F93866565CE2}"/>
              </a:ext>
            </a:extLst>
          </p:cNvPr>
          <p:cNvSpPr txBox="1"/>
          <p:nvPr/>
        </p:nvSpPr>
        <p:spPr>
          <a:xfrm>
            <a:off x="349909" y="747925"/>
            <a:ext cx="4557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The AphA Journey </a:t>
            </a:r>
          </a:p>
        </p:txBody>
      </p:sp>
    </p:spTree>
    <p:extLst>
      <p:ext uri="{BB962C8B-B14F-4D97-AF65-F5344CB8AC3E}">
        <p14:creationId xmlns:p14="http://schemas.microsoft.com/office/powerpoint/2010/main" val="250271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AD354-5C31-47AE-8F87-B6FFB250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5167" y="570137"/>
            <a:ext cx="9144000" cy="988539"/>
          </a:xfrm>
        </p:spPr>
        <p:txBody>
          <a:bodyPr>
            <a:normAutofit/>
          </a:bodyPr>
          <a:lstStyle/>
          <a:p>
            <a:r>
              <a:rPr lang="en-GB" sz="5400" b="1" dirty="0"/>
              <a:t>AphA – A Bit of 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9675B-0A2A-4B87-8BEA-0AA98CA1E02D}"/>
              </a:ext>
            </a:extLst>
          </p:cNvPr>
          <p:cNvSpPr txBox="1"/>
          <p:nvPr/>
        </p:nvSpPr>
        <p:spPr>
          <a:xfrm>
            <a:off x="431923" y="6496959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821F3-9B1F-49BF-84E8-73D505B97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27"/>
          <a:stretch/>
        </p:blipFill>
        <p:spPr>
          <a:xfrm>
            <a:off x="225421" y="6546791"/>
            <a:ext cx="243078" cy="2412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0C98C38-BA3D-46E2-A510-BB9BC6A05953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8" name="Chevron 16">
              <a:extLst>
                <a:ext uri="{FF2B5EF4-FFF2-40B4-BE49-F238E27FC236}">
                  <a16:creationId xmlns:a16="http://schemas.microsoft.com/office/drawing/2014/main" id="{D0621932-A90D-4845-98B5-911FDC954622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D685B9-2FC9-4598-A540-60DD33294209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70288F-8C0D-4DEF-993E-3B6BBCDDDD18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75C3-85BC-41CC-9384-48D2ED8CBC5D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DCD4C38-C24F-4504-96CB-480F1AE39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" y="321917"/>
            <a:ext cx="2524922" cy="14474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E3F862-3AB1-1FB3-607C-ABB95AED2B38}"/>
              </a:ext>
            </a:extLst>
          </p:cNvPr>
          <p:cNvSpPr txBox="1"/>
          <p:nvPr/>
        </p:nvSpPr>
        <p:spPr>
          <a:xfrm>
            <a:off x="28724" y="1901647"/>
            <a:ext cx="81363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SzPct val="100000"/>
              <a:tabLst>
                <a:tab pos="914400" algn="l"/>
              </a:tabLst>
            </a:pPr>
            <a:r>
              <a:rPr lang="en-GB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Who AphA are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professional membership organisation supporting career progression and professional development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collective voice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Nationally recognised for access to subject matter expertise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sz="20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Benefits of membership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Stay informed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Mentorship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Exclusive content and training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Networking and events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Boost your career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Professional accreditation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Member recognition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Special Interest Networks</a:t>
            </a:r>
            <a:endParaRPr lang="en-GB" sz="20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Menu | Costa Coffee">
            <a:extLst>
              <a:ext uri="{FF2B5EF4-FFF2-40B4-BE49-F238E27FC236}">
                <a16:creationId xmlns:a16="http://schemas.microsoft.com/office/drawing/2014/main" id="{EC01B992-C614-538B-78EB-0609E4380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t="24995" r="14025" b="22640"/>
          <a:stretch>
            <a:fillRect/>
          </a:stretch>
        </p:blipFill>
        <p:spPr bwMode="auto">
          <a:xfrm>
            <a:off x="6766142" y="3920185"/>
            <a:ext cx="2844026" cy="222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4015ACC-0746-AAA6-C8CF-2AA840F6C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082" y="3920185"/>
            <a:ext cx="2198001" cy="21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11E6E5-FA25-6EFA-A265-3351EA5BFE3F}"/>
              </a:ext>
            </a:extLst>
          </p:cNvPr>
          <p:cNvSpPr txBox="1"/>
          <p:nvPr/>
        </p:nvSpPr>
        <p:spPr>
          <a:xfrm>
            <a:off x="8015112" y="2088444"/>
            <a:ext cx="3747910" cy="1200329"/>
          </a:xfrm>
          <a:prstGeom prst="rect">
            <a:avLst/>
          </a:prstGeom>
          <a:noFill/>
          <a:ln w="38100">
            <a:solidFill>
              <a:srgbClr val="0553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cs typeface="Arial" panose="020B0604020202020204" pitchFamily="34" charset="0"/>
              </a:rPr>
              <a:t>“ The best investment you can make is in yourself ”</a:t>
            </a:r>
          </a:p>
          <a:p>
            <a:pPr algn="ctr"/>
            <a:endParaRPr lang="en-GB" b="1" dirty="0">
              <a:cs typeface="Arial" panose="020B0604020202020204" pitchFamily="34" charset="0"/>
            </a:endParaRPr>
          </a:p>
          <a:p>
            <a:pPr algn="ctr"/>
            <a:r>
              <a:rPr lang="en-GB" b="1" dirty="0">
                <a:cs typeface="Arial" panose="020B0604020202020204" pitchFamily="34" charset="0"/>
              </a:rPr>
              <a:t>⁓ Warren Buffet ⁓</a:t>
            </a:r>
          </a:p>
        </p:txBody>
      </p:sp>
    </p:spTree>
    <p:extLst>
      <p:ext uri="{BB962C8B-B14F-4D97-AF65-F5344CB8AC3E}">
        <p14:creationId xmlns:p14="http://schemas.microsoft.com/office/powerpoint/2010/main" val="120046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CF94A-C62A-AD51-34D7-296A978B3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5863FD-FA5D-E5EA-B249-C94642E616EC}"/>
              </a:ext>
            </a:extLst>
          </p:cNvPr>
          <p:cNvSpPr txBox="1"/>
          <p:nvPr/>
        </p:nvSpPr>
        <p:spPr>
          <a:xfrm>
            <a:off x="1245108" y="1978726"/>
            <a:ext cx="9701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Increasing demand across all services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Shift toward prevention and community care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</a:rPr>
              <a:t>Achieving value based healthcare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Strategic commissioning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Integrated Care Systems (ICSs)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Growing importance of data in decision-making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2400" b="1" dirty="0"/>
              <a:t>Data and Analytics is at the </a:t>
            </a:r>
            <a:r>
              <a:rPr lang="en-US" sz="2400" b="1" dirty="0" err="1"/>
              <a:t>centre</a:t>
            </a:r>
            <a:r>
              <a:rPr lang="en-US" sz="2400" b="1" dirty="0"/>
              <a:t> of this transformation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12FAF5-F1FA-7AEB-DBE8-587A74A0D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1DC355-D605-9DB2-6BA0-4A694FD9F1A6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42FBDC-139F-D072-1D30-714A0172CF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6E035B-D891-C855-5CCD-5A161CE1004E}"/>
              </a:ext>
            </a:extLst>
          </p:cNvPr>
          <p:cNvSpPr txBox="1"/>
          <p:nvPr/>
        </p:nvSpPr>
        <p:spPr>
          <a:xfrm>
            <a:off x="2161740" y="630142"/>
            <a:ext cx="9033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/>
              <a:t>The Changing NHS Landscape</a:t>
            </a:r>
          </a:p>
        </p:txBody>
      </p:sp>
    </p:spTree>
    <p:extLst>
      <p:ext uri="{BB962C8B-B14F-4D97-AF65-F5344CB8AC3E}">
        <p14:creationId xmlns:p14="http://schemas.microsoft.com/office/powerpoint/2010/main" val="275027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7705-F9D3-BBA7-8EBC-B21F9F2B5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9BB933-67DB-CAB3-F434-9EA3347A2314}"/>
              </a:ext>
            </a:extLst>
          </p:cNvPr>
          <p:cNvSpPr txBox="1"/>
          <p:nvPr/>
        </p:nvSpPr>
        <p:spPr>
          <a:xfrm>
            <a:off x="867060" y="2450993"/>
            <a:ext cx="970178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Informing clinical decisions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Managing population health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Reducing inequalities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Supporting service redesign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Data is no longer back-office — it’s frontline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E252CD-C915-4AEB-905B-F8ACC639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A7FC13-3883-D346-AC80-2D6366386407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12AE62-B724-F58D-0B92-71DF3D239B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2526BB-D42C-4B74-378E-236DB4CF48DF}"/>
              </a:ext>
            </a:extLst>
          </p:cNvPr>
          <p:cNvSpPr txBox="1"/>
          <p:nvPr/>
        </p:nvSpPr>
        <p:spPr>
          <a:xfrm>
            <a:off x="2376755" y="712772"/>
            <a:ext cx="83644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Why Data &amp; Analytics Matter More Than Ever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30966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96B38-1508-44F3-68B1-A809CFC1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7983148-B9FD-1E0A-3A46-102DB6A1E55E}"/>
              </a:ext>
            </a:extLst>
          </p:cNvPr>
          <p:cNvSpPr txBox="1"/>
          <p:nvPr/>
        </p:nvSpPr>
        <p:spPr>
          <a:xfrm>
            <a:off x="878634" y="2423191"/>
            <a:ext cx="97017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Professional body for health data &amp; analytics professionals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Supporting individuals, teams, and organisations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Aligning with NHS national direction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Helping analysts deliver impact, not just reports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BEC4ED-FD74-95C8-B08A-29C0AFC10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86FEB7-D808-3E4F-67DD-7AA03BD6D923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7D38DC-3D13-E92C-979C-85623A02D0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437AE2-A619-A6AD-291A-E04A5C926CE2}"/>
              </a:ext>
            </a:extLst>
          </p:cNvPr>
          <p:cNvSpPr txBox="1"/>
          <p:nvPr/>
        </p:nvSpPr>
        <p:spPr>
          <a:xfrm>
            <a:off x="2376755" y="712772"/>
            <a:ext cx="8364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Where AphA Fits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27357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7D777-4E96-5D67-8850-A7586F7AD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A5A6261-C8E3-275C-01D3-8180869EAFC9}"/>
              </a:ext>
            </a:extLst>
          </p:cNvPr>
          <p:cNvSpPr txBox="1"/>
          <p:nvPr/>
        </p:nvSpPr>
        <p:spPr>
          <a:xfrm>
            <a:off x="1519165" y="4675869"/>
            <a:ext cx="9701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Future-proof your role and organisation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89FF2F-1BD2-BA0B-243F-6F3C1BECF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F8855B-3A35-6D00-581C-0D83CA039C0B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99BECFF-B125-B4FA-09FB-26201D2CA4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0BECF9-FB5A-9076-94A9-5E07021B3A58}"/>
              </a:ext>
            </a:extLst>
          </p:cNvPr>
          <p:cNvSpPr txBox="1"/>
          <p:nvPr/>
        </p:nvSpPr>
        <p:spPr>
          <a:xfrm>
            <a:off x="2376755" y="712772"/>
            <a:ext cx="8364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Aligning with NHS Direction</a:t>
            </a:r>
            <a:endParaRPr lang="en-GB" sz="4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7C8727-CE7D-AC7C-FC2B-9422AB6AD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0780" y="2282432"/>
            <a:ext cx="9145983" cy="292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DFE15-19D3-AB71-03ED-322F7872C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024B7F-00E4-2D8F-39B2-CB1214FF8C5E}"/>
              </a:ext>
            </a:extLst>
          </p:cNvPr>
          <p:cNvSpPr txBox="1"/>
          <p:nvPr/>
        </p:nvSpPr>
        <p:spPr>
          <a:xfrm>
            <a:off x="1913767" y="824480"/>
            <a:ext cx="83644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1 – Professional Identity</a:t>
            </a:r>
            <a:endParaRPr lang="en-GB" sz="4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D79769-3959-76FB-6C8B-4A3801796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71" y="765102"/>
            <a:ext cx="1030796" cy="888196"/>
          </a:xfrm>
          <a:prstGeom prst="rect">
            <a:avLst/>
          </a:prstGeom>
        </p:spPr>
      </p:pic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127BFA36-150B-B262-5A33-FF7997D05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674945"/>
              </p:ext>
            </p:extLst>
          </p:nvPr>
        </p:nvGraphicFramePr>
        <p:xfrm>
          <a:off x="1245107" y="1712676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27D3153-C6DA-C5AB-2BE5-9AB58F7A738A}"/>
              </a:ext>
            </a:extLst>
          </p:cNvPr>
          <p:cNvSpPr txBox="1"/>
          <p:nvPr/>
        </p:nvSpPr>
        <p:spPr>
          <a:xfrm>
            <a:off x="3781567" y="5510300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You are not ‘just the data person’</a:t>
            </a:r>
          </a:p>
        </p:txBody>
      </p:sp>
    </p:spTree>
    <p:extLst>
      <p:ext uri="{BB962C8B-B14F-4D97-AF65-F5344CB8AC3E}">
        <p14:creationId xmlns:p14="http://schemas.microsoft.com/office/powerpoint/2010/main" val="130468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90901-C5CA-1B62-5C62-86C45914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2B7073-B82D-80F9-AD8B-FB4123F6B13E}"/>
              </a:ext>
            </a:extLst>
          </p:cNvPr>
          <p:cNvSpPr txBox="1"/>
          <p:nvPr/>
        </p:nvSpPr>
        <p:spPr>
          <a:xfrm>
            <a:off x="1913767" y="824480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2 – Community and Networks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93B0DD-5024-C9D7-B03E-2656AD4F2CF9}"/>
              </a:ext>
            </a:extLst>
          </p:cNvPr>
          <p:cNvSpPr txBox="1"/>
          <p:nvPr/>
        </p:nvSpPr>
        <p:spPr>
          <a:xfrm>
            <a:off x="3046770" y="5356689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Solve problems together, not alone</a:t>
            </a:r>
            <a:endParaRPr lang="en-US" sz="2800" dirty="0"/>
          </a:p>
        </p:txBody>
      </p:sp>
      <p:graphicFrame>
        <p:nvGraphicFramePr>
          <p:cNvPr id="2" name="TextBox 8">
            <a:extLst>
              <a:ext uri="{FF2B5EF4-FFF2-40B4-BE49-F238E27FC236}">
                <a16:creationId xmlns:a16="http://schemas.microsoft.com/office/drawing/2014/main" id="{4B5A895D-2F84-CC3A-9F9F-945CD3F8E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649927"/>
              </p:ext>
            </p:extLst>
          </p:nvPr>
        </p:nvGraphicFramePr>
        <p:xfrm>
          <a:off x="1245107" y="2186590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E57EE57-AB25-FB5D-6408-C9DE58924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668" y="613601"/>
            <a:ext cx="1522843" cy="116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01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F6D18-812B-55C4-4793-3DC5BF352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314710-8523-C878-8B48-8E55E7E4689C}"/>
              </a:ext>
            </a:extLst>
          </p:cNvPr>
          <p:cNvSpPr txBox="1"/>
          <p:nvPr/>
        </p:nvSpPr>
        <p:spPr>
          <a:xfrm>
            <a:off x="2248096" y="809732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3 – Skills and Career Development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AE8B93-265A-CE58-4EFD-95DC92817BBD}"/>
              </a:ext>
            </a:extLst>
          </p:cNvPr>
          <p:cNvSpPr txBox="1"/>
          <p:nvPr/>
        </p:nvSpPr>
        <p:spPr>
          <a:xfrm>
            <a:off x="3661318" y="5094161"/>
            <a:ext cx="6098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Turn capability into a career</a:t>
            </a:r>
            <a:endParaRPr lang="en-US" sz="2800" dirty="0"/>
          </a:p>
          <a:p>
            <a:endParaRPr lang="en-GB" sz="2800" b="1" dirty="0"/>
          </a:p>
        </p:txBody>
      </p:sp>
      <p:graphicFrame>
        <p:nvGraphicFramePr>
          <p:cNvPr id="2" name="TextBox 8">
            <a:extLst>
              <a:ext uri="{FF2B5EF4-FFF2-40B4-BE49-F238E27FC236}">
                <a16:creationId xmlns:a16="http://schemas.microsoft.com/office/drawing/2014/main" id="{E6AA5FEE-44A2-AB61-CFED-B918F00829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0410639"/>
              </p:ext>
            </p:extLst>
          </p:nvPr>
        </p:nvGraphicFramePr>
        <p:xfrm>
          <a:off x="1245107" y="1902614"/>
          <a:ext cx="9701784" cy="3508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10EC749-AB27-1B74-DFC3-6E8349A88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863" y="781157"/>
            <a:ext cx="1567152" cy="133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6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1DB78-89F3-4DFA-F2F3-ECF46CB1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4A825B-66A5-8A70-EC58-1AC835F63D02}"/>
              </a:ext>
            </a:extLst>
          </p:cNvPr>
          <p:cNvSpPr txBox="1"/>
          <p:nvPr/>
        </p:nvSpPr>
        <p:spPr>
          <a:xfrm>
            <a:off x="2203851" y="497452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4 – Better Patient Outcomes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2E733-7508-56F3-DF49-076401E75598}"/>
              </a:ext>
            </a:extLst>
          </p:cNvPr>
          <p:cNvSpPr txBox="1"/>
          <p:nvPr/>
        </p:nvSpPr>
        <p:spPr>
          <a:xfrm>
            <a:off x="3040058" y="5741661"/>
            <a:ext cx="66920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This is about better care, not just data</a:t>
            </a:r>
            <a:endParaRPr lang="en-US" sz="2800" dirty="0"/>
          </a:p>
          <a:p>
            <a:endParaRPr lang="en-GB" sz="2800" b="1" dirty="0"/>
          </a:p>
        </p:txBody>
      </p:sp>
      <p:graphicFrame>
        <p:nvGraphicFramePr>
          <p:cNvPr id="4" name="TextBox 8">
            <a:extLst>
              <a:ext uri="{FF2B5EF4-FFF2-40B4-BE49-F238E27FC236}">
                <a16:creationId xmlns:a16="http://schemas.microsoft.com/office/drawing/2014/main" id="{1D6BC183-4EA7-B475-3BEB-FB75DB09B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7832525"/>
              </p:ext>
            </p:extLst>
          </p:nvPr>
        </p:nvGraphicFramePr>
        <p:xfrm>
          <a:off x="1245108" y="2086773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7DCD63E-2983-2C27-C586-80970C0915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0467" y="354681"/>
            <a:ext cx="1489508" cy="121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2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4D574-9AD7-04DE-8034-E6494E17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4ED1468-BE5F-6250-84B3-6675D8B54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763524-FA8B-F05A-1574-0687F39A1158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30481F9-251D-F25A-88A4-41DF1D8ABF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78AFAA-FEBE-435E-8320-2DFB5D842C2A}"/>
              </a:ext>
            </a:extLst>
          </p:cNvPr>
          <p:cNvSpPr txBox="1"/>
          <p:nvPr/>
        </p:nvSpPr>
        <p:spPr>
          <a:xfrm>
            <a:off x="2145261" y="501152"/>
            <a:ext cx="955006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What is Professional Registration?  And </a:t>
            </a:r>
            <a:r>
              <a:rPr lang="en-US" sz="4400" b="1" dirty="0" err="1"/>
              <a:t>AphA’s</a:t>
            </a:r>
            <a:r>
              <a:rPr lang="en-US" sz="4400" b="1" dirty="0"/>
              <a:t> role</a:t>
            </a:r>
            <a:endParaRPr lang="en-GB" sz="4400" b="1" dirty="0"/>
          </a:p>
        </p:txBody>
      </p:sp>
      <p:graphicFrame>
        <p:nvGraphicFramePr>
          <p:cNvPr id="19" name="TextBox 8">
            <a:extLst>
              <a:ext uri="{FF2B5EF4-FFF2-40B4-BE49-F238E27FC236}">
                <a16:creationId xmlns:a16="http://schemas.microsoft.com/office/drawing/2014/main" id="{6F938901-D177-E534-63C3-4D7C9C513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627050"/>
              </p:ext>
            </p:extLst>
          </p:nvPr>
        </p:nvGraphicFramePr>
        <p:xfrm>
          <a:off x="845450" y="2149261"/>
          <a:ext cx="10501099" cy="289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7E6186F-3FD5-5BCF-3BE8-CE7E96701647}"/>
              </a:ext>
            </a:extLst>
          </p:cNvPr>
          <p:cNvGrpSpPr/>
          <p:nvPr/>
        </p:nvGrpSpPr>
        <p:grpSpPr>
          <a:xfrm>
            <a:off x="495844" y="5318114"/>
            <a:ext cx="11101163" cy="602215"/>
            <a:chOff x="0" y="3011592"/>
            <a:chExt cx="11101163" cy="6022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0B0817-7690-0A79-8D9E-E4E79F25148B}"/>
                </a:ext>
              </a:extLst>
            </p:cNvPr>
            <p:cNvSpPr/>
            <p:nvPr/>
          </p:nvSpPr>
          <p:spPr>
            <a:xfrm>
              <a:off x="0" y="3011592"/>
              <a:ext cx="11101163" cy="60221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6B8CD1-B33E-F2FC-52EF-04FFE3797FA0}"/>
                </a:ext>
              </a:extLst>
            </p:cNvPr>
            <p:cNvSpPr txBox="1"/>
            <p:nvPr/>
          </p:nvSpPr>
          <p:spPr>
            <a:xfrm>
              <a:off x="0" y="3011592"/>
              <a:ext cx="11101163" cy="602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1" kern="1200" dirty="0"/>
                <a:t>Like a chartered status for data and analytical professionals</a:t>
              </a:r>
              <a:endParaRPr lang="en-US" sz="2700" kern="12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0359EF-52F9-5C56-9505-D51B15DE07D9}"/>
              </a:ext>
            </a:extLst>
          </p:cNvPr>
          <p:cNvGrpSpPr/>
          <p:nvPr/>
        </p:nvGrpSpPr>
        <p:grpSpPr>
          <a:xfrm>
            <a:off x="495844" y="5920330"/>
            <a:ext cx="11101163" cy="602215"/>
            <a:chOff x="0" y="3613808"/>
            <a:chExt cx="11101163" cy="60221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83D2B9-E85F-7EE4-D6CB-2AE82A5D6248}"/>
                </a:ext>
              </a:extLst>
            </p:cNvPr>
            <p:cNvSpPr/>
            <p:nvPr/>
          </p:nvSpPr>
          <p:spPr>
            <a:xfrm>
              <a:off x="0" y="3613808"/>
              <a:ext cx="11101163" cy="60221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99857B-974B-6022-550D-DB875812045E}"/>
                </a:ext>
              </a:extLst>
            </p:cNvPr>
            <p:cNvSpPr txBox="1"/>
            <p:nvPr/>
          </p:nvSpPr>
          <p:spPr>
            <a:xfrm>
              <a:off x="0" y="3613808"/>
              <a:ext cx="11101163" cy="602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1" kern="1200" dirty="0"/>
                <a:t>You are supported throughout the journey </a:t>
              </a:r>
              <a:endParaRPr lang="en-US" sz="2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7544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265E-5099-403D-809D-143837681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A1E5D9E-B4D4-886F-3739-A36BDEF913DF}"/>
              </a:ext>
            </a:extLst>
          </p:cNvPr>
          <p:cNvSpPr txBox="1"/>
          <p:nvPr/>
        </p:nvSpPr>
        <p:spPr>
          <a:xfrm>
            <a:off x="753378" y="1948600"/>
            <a:ext cx="111011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Demonstrate your skills, competencies and commitment at any stage of your career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Validation of your knowledge, skills and abilities regardless of academic history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 independent indication of competency and credibility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It’s your career and development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Soon to become a requirement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en-US" sz="2200" b="1" dirty="0">
                <a:solidFill>
                  <a:prstClr val="black"/>
                </a:solidFill>
              </a:rPr>
              <a:t>Build personal credibility and organisational confidence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F3E097-CE88-8A8D-95D7-DCA3DE3C8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C47166-D475-3C41-29DC-3AAE0FB7B8AE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309A52-6D27-0983-A75A-AA05083BDE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0B4A4-81D1-AD93-57C4-14530968FFB6}"/>
              </a:ext>
            </a:extLst>
          </p:cNvPr>
          <p:cNvSpPr txBox="1"/>
          <p:nvPr/>
        </p:nvSpPr>
        <p:spPr>
          <a:xfrm>
            <a:off x="2145261" y="501152"/>
            <a:ext cx="955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Why Become Registered?</a:t>
            </a:r>
          </a:p>
        </p:txBody>
      </p:sp>
    </p:spTree>
    <p:extLst>
      <p:ext uri="{BB962C8B-B14F-4D97-AF65-F5344CB8AC3E}">
        <p14:creationId xmlns:p14="http://schemas.microsoft.com/office/powerpoint/2010/main" val="408458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E842-688E-B0D6-7609-20A8726B1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C8B69A-CA24-8E66-1D75-8CEB66C79EDF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you need to do</a:t>
            </a:r>
          </a:p>
        </p:txBody>
      </p:sp>
      <p:pic>
        <p:nvPicPr>
          <p:cNvPr id="3" name="Graphic 2" descr="Checkbox Ticked with solid fill">
            <a:extLst>
              <a:ext uri="{FF2B5EF4-FFF2-40B4-BE49-F238E27FC236}">
                <a16:creationId xmlns:a16="http://schemas.microsoft.com/office/drawing/2014/main" id="{3C0FC677-855F-EB85-0D25-A30D9FA1A8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1972757"/>
            <a:ext cx="1080000" cy="1080000"/>
          </a:xfrm>
          <a:prstGeom prst="rect">
            <a:avLst/>
          </a:prstGeom>
        </p:spPr>
      </p:pic>
      <p:pic>
        <p:nvPicPr>
          <p:cNvPr id="4" name="Graphic 3" descr="Checkbox Ticked with solid fill">
            <a:extLst>
              <a:ext uri="{FF2B5EF4-FFF2-40B4-BE49-F238E27FC236}">
                <a16:creationId xmlns:a16="http://schemas.microsoft.com/office/drawing/2014/main" id="{2CFC15CC-74D8-8F19-1A20-0B771B51A3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3167571"/>
            <a:ext cx="1080000" cy="1080000"/>
          </a:xfrm>
          <a:prstGeom prst="rect">
            <a:avLst/>
          </a:prstGeom>
        </p:spPr>
      </p:pic>
      <p:pic>
        <p:nvPicPr>
          <p:cNvPr id="6" name="Graphic 5" descr="Checkbox Ticked with solid fill">
            <a:extLst>
              <a:ext uri="{FF2B5EF4-FFF2-40B4-BE49-F238E27FC236}">
                <a16:creationId xmlns:a16="http://schemas.microsoft.com/office/drawing/2014/main" id="{377A0F9D-7518-9F63-EB04-0E4E02E6CA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4369093"/>
            <a:ext cx="1080000" cy="10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BB5027-04A0-C094-BDF3-61B96C3414D2}"/>
              </a:ext>
            </a:extLst>
          </p:cNvPr>
          <p:cNvSpPr txBox="1"/>
          <p:nvPr/>
        </p:nvSpPr>
        <p:spPr>
          <a:xfrm>
            <a:off x="3596034" y="2158814"/>
            <a:ext cx="5803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Application Form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6ED02-2530-B5F3-1B9B-30766F963F27}"/>
              </a:ext>
            </a:extLst>
          </p:cNvPr>
          <p:cNvSpPr txBox="1"/>
          <p:nvPr/>
        </p:nvSpPr>
        <p:spPr>
          <a:xfrm>
            <a:off x="3596034" y="3353628"/>
            <a:ext cx="7547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Min. 3 Reflective Practices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E67149-B120-D356-5A76-A8D9CB9D8C7A}"/>
              </a:ext>
            </a:extLst>
          </p:cNvPr>
          <p:cNvSpPr txBox="1"/>
          <p:nvPr/>
        </p:nvSpPr>
        <p:spPr>
          <a:xfrm>
            <a:off x="3596034" y="4548442"/>
            <a:ext cx="5803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Evidence</a:t>
            </a:r>
          </a:p>
        </p:txBody>
      </p:sp>
    </p:spTree>
    <p:extLst>
      <p:ext uri="{BB962C8B-B14F-4D97-AF65-F5344CB8AC3E}">
        <p14:creationId xmlns:p14="http://schemas.microsoft.com/office/powerpoint/2010/main" val="2664920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801FF-AFDB-A43D-E0E5-165B48527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74DF29-A5F1-12B6-6485-161D822A2578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Level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470777-19D8-4FE0-F263-6F025A49A672}"/>
              </a:ext>
            </a:extLst>
          </p:cNvPr>
          <p:cNvGraphicFramePr>
            <a:graphicFrameLocks noGrp="1"/>
          </p:cNvGraphicFramePr>
          <p:nvPr/>
        </p:nvGraphicFramePr>
        <p:xfrm>
          <a:off x="358219" y="1362461"/>
          <a:ext cx="11660956" cy="4870855"/>
        </p:xfrm>
        <a:graphic>
          <a:graphicData uri="http://schemas.openxmlformats.org/drawingml/2006/table">
            <a:tbl>
              <a:tblPr firstRow="1" firstCol="1" bandRow="1"/>
              <a:tblGrid>
                <a:gridCol w="2450969">
                  <a:extLst>
                    <a:ext uri="{9D8B030D-6E8A-4147-A177-3AD203B41FA5}">
                      <a16:colId xmlns:a16="http://schemas.microsoft.com/office/drawing/2014/main" val="4275350583"/>
                    </a:ext>
                  </a:extLst>
                </a:gridCol>
                <a:gridCol w="2469822">
                  <a:extLst>
                    <a:ext uri="{9D8B030D-6E8A-4147-A177-3AD203B41FA5}">
                      <a16:colId xmlns:a16="http://schemas.microsoft.com/office/drawing/2014/main" val="4151891730"/>
                    </a:ext>
                  </a:extLst>
                </a:gridCol>
                <a:gridCol w="3073138">
                  <a:extLst>
                    <a:ext uri="{9D8B030D-6E8A-4147-A177-3AD203B41FA5}">
                      <a16:colId xmlns:a16="http://schemas.microsoft.com/office/drawing/2014/main" val="1349386517"/>
                    </a:ext>
                  </a:extLst>
                </a:gridCol>
                <a:gridCol w="3667027">
                  <a:extLst>
                    <a:ext uri="{9D8B030D-6E8A-4147-A177-3AD203B41FA5}">
                      <a16:colId xmlns:a16="http://schemas.microsoft.com/office/drawing/2014/main" val="683789725"/>
                    </a:ext>
                  </a:extLst>
                </a:gridCol>
              </a:tblGrid>
              <a:tr h="390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Practitioner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Senior Practitioner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Advanced Practitioner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Leading Practitioner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55215"/>
                  </a:ext>
                </a:extLst>
              </a:tr>
              <a:tr h="39634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Exercises autonomy subject to overall guidance and direction.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Performs a range of work, sometimes complex and nonroutine.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Selects and uses relevant methods and procedures.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Demonstrates an analytical and systematic approach to issue resolution.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Exercises autonomy within limited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have responsibility for the work of others.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Performs a range of work, often complex nonroutine technical/professional activities.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Identifies, selects and uses appropriate standards, methods, tools and applications.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 autonomy within broad but well-defined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Builds appropriate and effective business relationships. Performs a range of complex technical / professional work.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Applies fundamental principles in meeting work requirements.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Advises on available standards, methods, tools and applications relevant to own specialism, making appropriate choices from alternatives.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 autonomy within broad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authority over all aspects of a significant area of work.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Formulation and application of policy.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Formulation and implementation of strategy. Address complex, non- routine organisational problems.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 full range of strategic leadership and management skills.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an in depth understanding of the industry and implications of emerging technologies on the wider business environment.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64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671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2F700-D2D0-EC5A-2E9A-66A2C957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32CC9F-C43C-2B9D-DD13-68A37F91BB58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Reflective Practice Model</a:t>
            </a:r>
          </a:p>
        </p:txBody>
      </p:sp>
      <p:sp>
        <p:nvSpPr>
          <p:cNvPr id="5" name="Subtitle 13">
            <a:extLst>
              <a:ext uri="{FF2B5EF4-FFF2-40B4-BE49-F238E27FC236}">
                <a16:creationId xmlns:a16="http://schemas.microsoft.com/office/drawing/2014/main" id="{A0F0A23D-0DC5-BE51-9A9A-E8B8B1433F45}"/>
              </a:ext>
            </a:extLst>
          </p:cNvPr>
          <p:cNvSpPr txBox="1">
            <a:spLocks/>
          </p:cNvSpPr>
          <p:nvPr/>
        </p:nvSpPr>
        <p:spPr>
          <a:xfrm>
            <a:off x="688156" y="1238675"/>
            <a:ext cx="6744051" cy="3386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STAR approach for reflective practice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ituation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ctions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esults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 to the core professional standards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 to the healthcare contextual standards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6B0548C-EF6C-E301-DAF3-202861444F0F}"/>
              </a:ext>
            </a:extLst>
          </p:cNvPr>
          <p:cNvGraphicFramePr>
            <a:graphicFrameLocks noGrp="1"/>
          </p:cNvGraphicFramePr>
          <p:nvPr/>
        </p:nvGraphicFramePr>
        <p:xfrm>
          <a:off x="969455" y="3168717"/>
          <a:ext cx="3102924" cy="1543050"/>
        </p:xfrm>
        <a:graphic>
          <a:graphicData uri="http://schemas.openxmlformats.org/drawingml/2006/table">
            <a:tbl>
              <a:tblPr firstRow="1" firstCol="1" bandRow="1"/>
              <a:tblGrid>
                <a:gridCol w="3102924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P1 – Applying Methods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P2 – Using Methods to Solve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P3 – Organisation &amp; Planning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P4 – Autonomous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P5 – Accountability &amp; Responsibility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P6 – Communication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P7 – Collaborative Working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485426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P8 – Demonstrating Professionalism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194744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P9 – Continued Professional Development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7752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2B7707-1A0B-29DD-FB4C-0797113D226C}"/>
              </a:ext>
            </a:extLst>
          </p:cNvPr>
          <p:cNvGraphicFramePr>
            <a:graphicFrameLocks noGrp="1"/>
          </p:cNvGraphicFramePr>
          <p:nvPr/>
        </p:nvGraphicFramePr>
        <p:xfrm>
          <a:off x="969456" y="5198688"/>
          <a:ext cx="3102924" cy="1028700"/>
        </p:xfrm>
        <a:graphic>
          <a:graphicData uri="http://schemas.openxmlformats.org/drawingml/2006/table">
            <a:tbl>
              <a:tblPr firstRow="1" firstCol="1" bandRow="1"/>
              <a:tblGrid>
                <a:gridCol w="3102924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C1 – Impact on Healthcare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C2 – Awareness of Sectors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C3 – Terminology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C4 – Healthcare Informatics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C5 – Information Governance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C6 – GDPR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24FF3E01-4D96-2B92-450F-18D2D9CB5E53}"/>
              </a:ext>
            </a:extLst>
          </p:cNvPr>
          <p:cNvSpPr/>
          <p:nvPr/>
        </p:nvSpPr>
        <p:spPr>
          <a:xfrm>
            <a:off x="5167044" y="2109778"/>
            <a:ext cx="989815" cy="981698"/>
          </a:xfrm>
          <a:prstGeom prst="ellipse">
            <a:avLst/>
          </a:prstGeom>
          <a:solidFill>
            <a:srgbClr val="47D4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5AA494-BFAA-1BA6-4394-2F0B8C42E0BD}"/>
              </a:ext>
            </a:extLst>
          </p:cNvPr>
          <p:cNvSpPr/>
          <p:nvPr/>
        </p:nvSpPr>
        <p:spPr>
          <a:xfrm>
            <a:off x="7096023" y="2109778"/>
            <a:ext cx="989815" cy="9816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381100-DA32-EAC3-A5FD-BAD90A5C1A36}"/>
              </a:ext>
            </a:extLst>
          </p:cNvPr>
          <p:cNvSpPr/>
          <p:nvPr/>
        </p:nvSpPr>
        <p:spPr>
          <a:xfrm>
            <a:off x="9024844" y="2109778"/>
            <a:ext cx="989815" cy="981698"/>
          </a:xfrm>
          <a:prstGeom prst="ellipse">
            <a:avLst/>
          </a:prstGeom>
          <a:solidFill>
            <a:srgbClr val="4E95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FE3D0A-C962-603F-683D-511B2E0DCB35}"/>
              </a:ext>
            </a:extLst>
          </p:cNvPr>
          <p:cNvSpPr/>
          <p:nvPr/>
        </p:nvSpPr>
        <p:spPr>
          <a:xfrm>
            <a:off x="10849570" y="2109778"/>
            <a:ext cx="989815" cy="981698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9ADE84-D6A3-7869-FCE4-A7F387BC4681}"/>
              </a:ext>
            </a:extLst>
          </p:cNvPr>
          <p:cNvSpPr txBox="1"/>
          <p:nvPr/>
        </p:nvSpPr>
        <p:spPr>
          <a:xfrm>
            <a:off x="5066119" y="3308967"/>
            <a:ext cx="1191663" cy="369332"/>
          </a:xfrm>
          <a:prstGeom prst="rect">
            <a:avLst/>
          </a:prstGeom>
          <a:solidFill>
            <a:srgbClr val="47D45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Situation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C9C30-839C-5656-F807-07A6A482B75F}"/>
              </a:ext>
            </a:extLst>
          </p:cNvPr>
          <p:cNvSpPr txBox="1"/>
          <p:nvPr/>
        </p:nvSpPr>
        <p:spPr>
          <a:xfrm>
            <a:off x="6995098" y="3308967"/>
            <a:ext cx="119166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Tasks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6A19CF-58A1-9E2A-93FA-195513F31B80}"/>
              </a:ext>
            </a:extLst>
          </p:cNvPr>
          <p:cNvSpPr txBox="1"/>
          <p:nvPr/>
        </p:nvSpPr>
        <p:spPr>
          <a:xfrm>
            <a:off x="8920591" y="3314682"/>
            <a:ext cx="1191663" cy="369332"/>
          </a:xfrm>
          <a:prstGeom prst="rect">
            <a:avLst/>
          </a:prstGeom>
          <a:solidFill>
            <a:srgbClr val="4E95D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F1400A-40C7-1EEB-97BD-4504B7CB30EB}"/>
              </a:ext>
            </a:extLst>
          </p:cNvPr>
          <p:cNvSpPr txBox="1"/>
          <p:nvPr/>
        </p:nvSpPr>
        <p:spPr>
          <a:xfrm>
            <a:off x="10807117" y="3308967"/>
            <a:ext cx="107471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Results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64B1C2-3289-CA4A-8958-7D3F7E666811}"/>
              </a:ext>
            </a:extLst>
          </p:cNvPr>
          <p:cNvSpPr txBox="1"/>
          <p:nvPr/>
        </p:nvSpPr>
        <p:spPr>
          <a:xfrm>
            <a:off x="5066119" y="3822559"/>
            <a:ext cx="1191663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Explain the situation and context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28202B-76B4-1426-9D0A-F359EFE0DAD6}"/>
              </a:ext>
            </a:extLst>
          </p:cNvPr>
          <p:cNvSpPr txBox="1"/>
          <p:nvPr/>
        </p:nvSpPr>
        <p:spPr>
          <a:xfrm>
            <a:off x="6995098" y="3822559"/>
            <a:ext cx="1191663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was the problem or challenge and how would you overcome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1692EA-168F-BA69-1E5F-9A85E0C418F5}"/>
              </a:ext>
            </a:extLst>
          </p:cNvPr>
          <p:cNvSpPr txBox="1"/>
          <p:nvPr/>
        </p:nvSpPr>
        <p:spPr>
          <a:xfrm>
            <a:off x="8920590" y="3822559"/>
            <a:ext cx="1191663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did you do and what did it take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C62963-E657-7652-83E6-C2009F23880E}"/>
              </a:ext>
            </a:extLst>
          </p:cNvPr>
          <p:cNvSpPr txBox="1"/>
          <p:nvPr/>
        </p:nvSpPr>
        <p:spPr>
          <a:xfrm>
            <a:off x="10748645" y="3822559"/>
            <a:ext cx="1133192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was the outcome</a:t>
            </a:r>
          </a:p>
        </p:txBody>
      </p:sp>
    </p:spTree>
    <p:extLst>
      <p:ext uri="{BB962C8B-B14F-4D97-AF65-F5344CB8AC3E}">
        <p14:creationId xmlns:p14="http://schemas.microsoft.com/office/powerpoint/2010/main" val="2197881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CEEB-DEA1-A6B9-0E5A-4CEB81820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3CCAEA-CF19-011F-5157-E4B011396031}"/>
              </a:ext>
            </a:extLst>
          </p:cNvPr>
          <p:cNvSpPr txBox="1"/>
          <p:nvPr/>
        </p:nvSpPr>
        <p:spPr>
          <a:xfrm>
            <a:off x="688156" y="384391"/>
            <a:ext cx="9681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long does it take? (and other advice)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C456A-692C-8C12-EC9B-4E3C2417C983}"/>
              </a:ext>
            </a:extLst>
          </p:cNvPr>
          <p:cNvSpPr txBox="1"/>
          <p:nvPr/>
        </p:nvSpPr>
        <p:spPr>
          <a:xfrm>
            <a:off x="595373" y="1890420"/>
            <a:ext cx="1115115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 a weekend, annual leave or evenings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 your reflective practices by thinking of a “chunky” piece of work you’ve done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reflective practices to cover missing standards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Reflective practices are like telling a story, walk the assessor through your thinking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moved jobs and want to use past example make sure you can evidence 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There’s no hard time limit, but to ensure CPD is evident, examples should be ‘recent’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sure you have evidenced the standards not just reflective practice points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your registration not your current job or employer’s</a:t>
            </a:r>
          </a:p>
        </p:txBody>
      </p:sp>
    </p:spTree>
    <p:extLst>
      <p:ext uri="{BB962C8B-B14F-4D97-AF65-F5344CB8AC3E}">
        <p14:creationId xmlns:p14="http://schemas.microsoft.com/office/powerpoint/2010/main" val="2869131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9C115-7700-CB7F-10F6-F5446A345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51D5877-4C05-A8C5-0168-D8DCE1095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60BCEA-B51E-6577-AF8B-4E0A7AA1BB2B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F905BB-9FB4-4E5E-718F-53A268DCDB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F098A86-5E8F-9CCC-593F-A0347F3930EE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2" name="Chevron 1">
              <a:extLst>
                <a:ext uri="{FF2B5EF4-FFF2-40B4-BE49-F238E27FC236}">
                  <a16:creationId xmlns:a16="http://schemas.microsoft.com/office/drawing/2014/main" id="{4D0057AC-D71A-2B78-4F8E-00366ED52B2C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1EA1C13-BBFC-9332-2E6A-721199AE8DB8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AA399AA-A234-28EF-25E5-0A928F9B0003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124206-9C2E-DFB2-6C1C-B91A0084EF08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76B3E40-775A-06DF-42FF-BC26DA9C9881}"/>
              </a:ext>
            </a:extLst>
          </p:cNvPr>
          <p:cNvSpPr txBox="1">
            <a:spLocks/>
          </p:cNvSpPr>
          <p:nvPr/>
        </p:nvSpPr>
        <p:spPr>
          <a:xfrm>
            <a:off x="466167" y="474064"/>
            <a:ext cx="9144000" cy="765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Application Windows and Workshops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4DDD1-90D5-351A-8C94-30A8E5B31C67}"/>
              </a:ext>
            </a:extLst>
          </p:cNvPr>
          <p:cNvSpPr txBox="1"/>
          <p:nvPr/>
        </p:nvSpPr>
        <p:spPr>
          <a:xfrm>
            <a:off x="1130226" y="1586734"/>
            <a:ext cx="97708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Window open every quarter (April, July, October, January)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 workshop held 1 month before window opens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next one is 16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June from 1-2pm.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Q&amp;A workshop 2 weeks before window closes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next one is 9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July from 1-2pm.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a supportive process</a:t>
            </a:r>
          </a:p>
        </p:txBody>
      </p:sp>
    </p:spTree>
    <p:extLst>
      <p:ext uri="{BB962C8B-B14F-4D97-AF65-F5344CB8AC3E}">
        <p14:creationId xmlns:p14="http://schemas.microsoft.com/office/powerpoint/2010/main" val="36980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ADB13-C4DB-2136-A2BC-F972BBF5A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EAE542-A280-1D56-710E-18F535B01AF9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Standards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D94EF-85CE-D37B-5BE5-04C18D51405A}"/>
              </a:ext>
            </a:extLst>
          </p:cNvPr>
          <p:cNvGraphicFramePr>
            <a:graphicFrameLocks noGrp="1"/>
          </p:cNvGraphicFramePr>
          <p:nvPr/>
        </p:nvGraphicFramePr>
        <p:xfrm>
          <a:off x="309375" y="1331322"/>
          <a:ext cx="11540118" cy="4874609"/>
        </p:xfrm>
        <a:graphic>
          <a:graphicData uri="http://schemas.openxmlformats.org/drawingml/2006/table">
            <a:tbl>
              <a:tblPr firstRow="1" firstCol="1" bandRow="1"/>
              <a:tblGrid>
                <a:gridCol w="1233914">
                  <a:extLst>
                    <a:ext uri="{9D8B030D-6E8A-4147-A177-3AD203B41FA5}">
                      <a16:colId xmlns:a16="http://schemas.microsoft.com/office/drawing/2014/main" val="2322284606"/>
                    </a:ext>
                  </a:extLst>
                </a:gridCol>
                <a:gridCol w="3550027">
                  <a:extLst>
                    <a:ext uri="{9D8B030D-6E8A-4147-A177-3AD203B41FA5}">
                      <a16:colId xmlns:a16="http://schemas.microsoft.com/office/drawing/2014/main" val="2232396062"/>
                    </a:ext>
                  </a:extLst>
                </a:gridCol>
                <a:gridCol w="6756177">
                  <a:extLst>
                    <a:ext uri="{9D8B030D-6E8A-4147-A177-3AD203B41FA5}">
                      <a16:colId xmlns:a16="http://schemas.microsoft.com/office/drawing/2014/main" val="3542747556"/>
                    </a:ext>
                  </a:extLst>
                </a:gridCol>
              </a:tblGrid>
              <a:tr h="4597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Standard 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Professional Competencies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Guidance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43703"/>
                  </a:ext>
                </a:extLst>
              </a:tr>
              <a:tr h="350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SP1 – Applying methods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Undertake health and care data and/or analytics tasks relevant to specialism identifying, selecting and employing appropriate methods, tools and procedures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a situation in which you have undertaken health and care data and/or analytics tasks within your own specialism under your own direction.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was it you actually did?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choose the most appropriate methods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happened as a result of your work/how successful were you?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134341"/>
                  </a:ext>
                </a:extLst>
              </a:tr>
              <a:tr h="286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SP2 – Using Methods to Solve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Apply appropriate methods to identify and address complex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a situation where you have needed to apply a specific method?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problems required them and why?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apply these methods?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results of your actions?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32437"/>
                  </a:ext>
                </a:extLst>
              </a:tr>
              <a:tr h="286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SP3 Organisation &amp; Planning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Identify, organise and use resources to complete tasks or deliver services efficiently and effectively with due regard to safety, security and quality.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the service or task that needed to be delivered efficiently by you.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identify the resources available to you and how did you organise them?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ensure efficiency whilst managing safety, security, and quality?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results of your actions?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295049"/>
                  </a:ext>
                </a:extLst>
              </a:tr>
              <a:tr h="350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SP4 Autonomous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Work reliably and effectively without supervision, where appropriate supervising the work of others, and adheres to appropriate guidance and good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the context in which you worked without supervision.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To what extent did you supervise others?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codes of practice did you follow?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ensure effectiveness and reliability?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outcomes of this work?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737208"/>
                  </a:ext>
                </a:extLst>
              </a:tr>
              <a:tr h="2867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SP5 Accountability &amp; Responsibility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Accept responsibility for work of self and others (where appropriate)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what work you are responsible for, including the work of others where appropriate and their roles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this work get allocated?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take responsibility for it? (e.g. feedback, follow-up, outcomes etc.)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have been your successes?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97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23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773C-BFB4-6B61-AA49-86CDA4D73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B01061-1048-71BA-C018-64EF8187556B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Standards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1570D0-4106-7752-1D4B-34A43727708D}"/>
              </a:ext>
            </a:extLst>
          </p:cNvPr>
          <p:cNvGraphicFramePr>
            <a:graphicFrameLocks noGrp="1"/>
          </p:cNvGraphicFramePr>
          <p:nvPr/>
        </p:nvGraphicFramePr>
        <p:xfrm>
          <a:off x="309375" y="1331321"/>
          <a:ext cx="11540118" cy="4701832"/>
        </p:xfrm>
        <a:graphic>
          <a:graphicData uri="http://schemas.openxmlformats.org/drawingml/2006/table">
            <a:tbl>
              <a:tblPr firstRow="1" firstCol="1" bandRow="1"/>
              <a:tblGrid>
                <a:gridCol w="1233914">
                  <a:extLst>
                    <a:ext uri="{9D8B030D-6E8A-4147-A177-3AD203B41FA5}">
                      <a16:colId xmlns:a16="http://schemas.microsoft.com/office/drawing/2014/main" val="2322284606"/>
                    </a:ext>
                  </a:extLst>
                </a:gridCol>
                <a:gridCol w="3550027">
                  <a:extLst>
                    <a:ext uri="{9D8B030D-6E8A-4147-A177-3AD203B41FA5}">
                      <a16:colId xmlns:a16="http://schemas.microsoft.com/office/drawing/2014/main" val="2232396062"/>
                    </a:ext>
                  </a:extLst>
                </a:gridCol>
                <a:gridCol w="6756177">
                  <a:extLst>
                    <a:ext uri="{9D8B030D-6E8A-4147-A177-3AD203B41FA5}">
                      <a16:colId xmlns:a16="http://schemas.microsoft.com/office/drawing/2014/main" val="3542747556"/>
                    </a:ext>
                  </a:extLst>
                </a:gridCol>
              </a:tblGrid>
              <a:tr h="509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Standard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Professional Competencies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Guidance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43703"/>
                  </a:ext>
                </a:extLst>
              </a:tr>
              <a:tr h="8989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SP6 Communication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 oral, written and electronic communication methods for communicating effectively. Use terminology appropriate to the health and care sector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you needed to use different methods of communication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use these methods to be most effective?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employ appropriate terminology?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outcomes of these means of communication / how well did they work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134341"/>
                  </a:ext>
                </a:extLst>
              </a:tr>
              <a:tr h="12965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SP7 Collaborative Working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Works effectively with colleagues, clients, suppliers and/or the public, being aware of needs and concerns of others, particularly related to diversity and equality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you needed to work with different people.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challenges in working with these groups?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actions did you take to work effectively with these groups?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outcomes of these interactions with specific reference to needs, especially diversity and equality?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have these interactions improved as a senior member of the team?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32437"/>
                  </a:ext>
                </a:extLst>
              </a:tr>
              <a:tr h="8989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SP8 Demonstrating Professionalism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Comply with the AphA Code of Conduct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</a:t>
                      </a:r>
                      <a:r>
                        <a:rPr lang="en-GB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AphA’s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Code of Conduct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compliance with them applies to your role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have you ensured compliance with the code of conduct?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have been the results of compliance?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295049"/>
                  </a:ext>
                </a:extLst>
              </a:tr>
              <a:tr h="10977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SP9 Continued Professional Development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Carry out and record Continued Professional Development (CPD) necessary to maintain and improve competence in your own area of practice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recent and relevant CPD for your role.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the overall objective of your CPD?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areas have you developed?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achieve and record this?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has your development impacted the success of your work?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737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299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9BCC-FA3E-898A-DB8C-F28047624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83A982-BC76-C937-2464-8CC8A4A14F6A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Contextual Standards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1F0D45-BA67-4D77-A4D9-C2DB8431BBE7}"/>
              </a:ext>
            </a:extLst>
          </p:cNvPr>
          <p:cNvGraphicFramePr>
            <a:graphicFrameLocks noGrp="1"/>
          </p:cNvGraphicFramePr>
          <p:nvPr/>
        </p:nvGraphicFramePr>
        <p:xfrm>
          <a:off x="488688" y="2001738"/>
          <a:ext cx="3865381" cy="3560076"/>
        </p:xfrm>
        <a:graphic>
          <a:graphicData uri="http://schemas.openxmlformats.org/drawingml/2006/table">
            <a:tbl>
              <a:tblPr firstRow="1" firstCol="1" bandRow="1"/>
              <a:tblGrid>
                <a:gridCol w="3865381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C1 – Impact on Healthcare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C2 – Awareness of Sectors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C3 – Terminology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C4 – Healthcare Informatics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C5 – Information Governance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C6 – GDPR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8D10A83-EC1E-ECB7-4609-FA8D9A9D0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13" y="2661053"/>
            <a:ext cx="6724899" cy="25989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B7D005-3F28-7ABB-B042-0C32FFA46EA9}"/>
              </a:ext>
            </a:extLst>
          </p:cNvPr>
          <p:cNvSpPr txBox="1"/>
          <p:nvPr/>
        </p:nvSpPr>
        <p:spPr>
          <a:xfrm>
            <a:off x="4978413" y="2134605"/>
            <a:ext cx="67248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Describe Your Journey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(Through the Standards!)</a:t>
            </a:r>
          </a:p>
          <a:p>
            <a:pPr algn="ctr"/>
            <a:endParaRPr lang="en-GB" b="1" dirty="0"/>
          </a:p>
        </p:txBody>
      </p: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1067CAFE-A368-EE38-ABD7-368222228B29}"/>
              </a:ext>
            </a:extLst>
          </p:cNvPr>
          <p:cNvSpPr/>
          <p:nvPr/>
        </p:nvSpPr>
        <p:spPr>
          <a:xfrm>
            <a:off x="4956408" y="3444508"/>
            <a:ext cx="6144565" cy="1109800"/>
          </a:xfrm>
          <a:custGeom>
            <a:avLst/>
            <a:gdLst>
              <a:gd name="connsiteX0" fmla="*/ 6209 w 6144565"/>
              <a:gd name="connsiteY0" fmla="*/ 488300 h 1109800"/>
              <a:gd name="connsiteX1" fmla="*/ 174885 w 6144565"/>
              <a:gd name="connsiteY1" fmla="*/ 88805 h 1109800"/>
              <a:gd name="connsiteX2" fmla="*/ 1169184 w 6144565"/>
              <a:gd name="connsiteY2" fmla="*/ 1109737 h 1109800"/>
              <a:gd name="connsiteX3" fmla="*/ 1994808 w 6144565"/>
              <a:gd name="connsiteY3" fmla="*/ 35539 h 1109800"/>
              <a:gd name="connsiteX4" fmla="*/ 3006862 w 6144565"/>
              <a:gd name="connsiteY4" fmla="*/ 949939 h 1109800"/>
              <a:gd name="connsiteX5" fmla="*/ 3805852 w 6144565"/>
              <a:gd name="connsiteY5" fmla="*/ 28 h 1109800"/>
              <a:gd name="connsiteX6" fmla="*/ 4720252 w 6144565"/>
              <a:gd name="connsiteY6" fmla="*/ 914428 h 1109800"/>
              <a:gd name="connsiteX7" fmla="*/ 5323934 w 6144565"/>
              <a:gd name="connsiteY7" fmla="*/ 97682 h 1109800"/>
              <a:gd name="connsiteX8" fmla="*/ 6060780 w 6144565"/>
              <a:gd name="connsiteY8" fmla="*/ 994327 h 1109800"/>
              <a:gd name="connsiteX9" fmla="*/ 6131802 w 6144565"/>
              <a:gd name="connsiteY9" fmla="*/ 1065348 h 1109800"/>
              <a:gd name="connsiteX10" fmla="*/ 6096291 w 6144565"/>
              <a:gd name="connsiteY10" fmla="*/ 1047593 h 11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44565" h="1109800">
                <a:moveTo>
                  <a:pt x="6209" y="488300"/>
                </a:moveTo>
                <a:cubicBezTo>
                  <a:pt x="-6368" y="236766"/>
                  <a:pt x="-18944" y="-14768"/>
                  <a:pt x="174885" y="88805"/>
                </a:cubicBezTo>
                <a:cubicBezTo>
                  <a:pt x="368714" y="192378"/>
                  <a:pt x="865864" y="1118615"/>
                  <a:pt x="1169184" y="1109737"/>
                </a:cubicBezTo>
                <a:cubicBezTo>
                  <a:pt x="1472504" y="1100859"/>
                  <a:pt x="1688528" y="62172"/>
                  <a:pt x="1994808" y="35539"/>
                </a:cubicBezTo>
                <a:cubicBezTo>
                  <a:pt x="2301088" y="8906"/>
                  <a:pt x="2705021" y="955858"/>
                  <a:pt x="3006862" y="949939"/>
                </a:cubicBezTo>
                <a:cubicBezTo>
                  <a:pt x="3308703" y="944021"/>
                  <a:pt x="3520287" y="5946"/>
                  <a:pt x="3805852" y="28"/>
                </a:cubicBezTo>
                <a:cubicBezTo>
                  <a:pt x="4091417" y="-5891"/>
                  <a:pt x="4467239" y="898152"/>
                  <a:pt x="4720252" y="914428"/>
                </a:cubicBezTo>
                <a:cubicBezTo>
                  <a:pt x="4973265" y="930704"/>
                  <a:pt x="5100513" y="84366"/>
                  <a:pt x="5323934" y="97682"/>
                </a:cubicBezTo>
                <a:cubicBezTo>
                  <a:pt x="5547355" y="110998"/>
                  <a:pt x="5926135" y="833049"/>
                  <a:pt x="6060780" y="994327"/>
                </a:cubicBezTo>
                <a:cubicBezTo>
                  <a:pt x="6195425" y="1155605"/>
                  <a:pt x="6125884" y="1056470"/>
                  <a:pt x="6131802" y="1065348"/>
                </a:cubicBezTo>
                <a:cubicBezTo>
                  <a:pt x="6137720" y="1074226"/>
                  <a:pt x="6097771" y="1049072"/>
                  <a:pt x="6096291" y="1047593"/>
                </a:cubicBezTo>
              </a:path>
            </a:pathLst>
          </a:cu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2AB098-21EF-51AA-B72F-838F583F7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534" y="3280970"/>
            <a:ext cx="741246" cy="71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2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065BF-91FB-29D7-4C14-CD6467B58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A8B42A7-C593-1FC8-8A3C-CB40324CD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E39971-F900-0B1D-6024-B6AC23E9A766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13F568-8111-0BC0-CB3F-1A52C60492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BF33F3-737C-4DA9-63AE-7F5F35279ABE}"/>
              </a:ext>
            </a:extLst>
          </p:cNvPr>
          <p:cNvSpPr txBox="1"/>
          <p:nvPr/>
        </p:nvSpPr>
        <p:spPr>
          <a:xfrm>
            <a:off x="1453553" y="241496"/>
            <a:ext cx="955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To sum up….</a:t>
            </a:r>
            <a:endParaRPr lang="en-GB" sz="4800" b="1" dirty="0"/>
          </a:p>
        </p:txBody>
      </p:sp>
      <p:graphicFrame>
        <p:nvGraphicFramePr>
          <p:cNvPr id="19" name="TextBox 8">
            <a:extLst>
              <a:ext uri="{FF2B5EF4-FFF2-40B4-BE49-F238E27FC236}">
                <a16:creationId xmlns:a16="http://schemas.microsoft.com/office/drawing/2014/main" id="{56AEA838-9CA1-ABD6-FF1A-54AB3AB024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7951524"/>
              </p:ext>
            </p:extLst>
          </p:nvPr>
        </p:nvGraphicFramePr>
        <p:xfrm>
          <a:off x="-206502" y="758855"/>
          <a:ext cx="11926824" cy="573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C70CD9C-9FD3-B10C-E5B1-681450C2AAAF}"/>
              </a:ext>
            </a:extLst>
          </p:cNvPr>
          <p:cNvSpPr txBox="1"/>
          <p:nvPr/>
        </p:nvSpPr>
        <p:spPr>
          <a:xfrm>
            <a:off x="132588" y="5383036"/>
            <a:ext cx="119268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3200" b="1" dirty="0"/>
              <a:t>Invest in your people. Strengthen your system. Improve care</a:t>
            </a:r>
            <a:r>
              <a:rPr lang="en-US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3967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2" name="Chevron 1"/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506" y="2374712"/>
            <a:ext cx="7758988" cy="3818918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9" name="TextBox 18"/>
          <p:cNvSpPr txBox="1"/>
          <p:nvPr/>
        </p:nvSpPr>
        <p:spPr>
          <a:xfrm>
            <a:off x="3442811" y="3961005"/>
            <a:ext cx="5074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5539C"/>
                </a:solidFill>
              </a:rPr>
              <a:t>Questions?</a:t>
            </a: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EDE5335-0765-0E2C-8283-A665FB30D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175" y="46733"/>
            <a:ext cx="2198001" cy="219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57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f6d0482-86b1-4f88-8c0c-3b4de4cb402c}" enabled="0" method="" siteId="{cf6d0482-86b1-4f88-8c0c-3b4de4cb402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2676</Words>
  <Application>Microsoft Office PowerPoint</Application>
  <PresentationFormat>Widescreen</PresentationFormat>
  <Paragraphs>480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Calibri Light</vt:lpstr>
      <vt:lpstr>Courier New</vt:lpstr>
      <vt:lpstr>Gadugi</vt:lpstr>
      <vt:lpstr>Lato Light</vt:lpstr>
      <vt:lpstr>Symbol</vt:lpstr>
      <vt:lpstr>Times New Roman</vt:lpstr>
      <vt:lpstr>Office Theme</vt:lpstr>
      <vt:lpstr> AphA Discover Your Professional Home in Health &amp; Care Data and Analytics   Jane Johnston (LFEDIP) Corielyn Bromley (AdvFEDIP) </vt:lpstr>
      <vt:lpstr>PowerPoint Presentation</vt:lpstr>
      <vt:lpstr>PowerPoint Presentation</vt:lpstr>
      <vt:lpstr>AphA – A Bit of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Johnston</dc:creator>
  <cp:lastModifiedBy>Corielyn Bromley</cp:lastModifiedBy>
  <cp:revision>13</cp:revision>
  <dcterms:created xsi:type="dcterms:W3CDTF">2026-04-12T11:58:39Z</dcterms:created>
  <dcterms:modified xsi:type="dcterms:W3CDTF">2026-05-28T06:10:28Z</dcterms:modified>
</cp:coreProperties>
</file>